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1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2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89" r:id="rId4"/>
    <p:sldId id="278" r:id="rId5"/>
    <p:sldId id="272" r:id="rId6"/>
    <p:sldId id="279" r:id="rId7"/>
    <p:sldId id="285" r:id="rId8"/>
    <p:sldId id="284" r:id="rId9"/>
    <p:sldId id="258" r:id="rId10"/>
    <p:sldId id="286" r:id="rId11"/>
    <p:sldId id="271" r:id="rId12"/>
    <p:sldId id="275" r:id="rId13"/>
    <p:sldId id="281" r:id="rId14"/>
    <p:sldId id="288" r:id="rId15"/>
    <p:sldId id="293" r:id="rId16"/>
    <p:sldId id="296" r:id="rId17"/>
    <p:sldId id="270" r:id="rId18"/>
    <p:sldId id="292" r:id="rId19"/>
    <p:sldId id="295" r:id="rId20"/>
    <p:sldId id="259" r:id="rId21"/>
    <p:sldId id="266" r:id="rId22"/>
    <p:sldId id="267" r:id="rId23"/>
    <p:sldId id="280" r:id="rId24"/>
    <p:sldId id="268" r:id="rId25"/>
    <p:sldId id="261" r:id="rId26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108877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100" b="0" i="0" u="none" strike="noStrike" cap="none" spc="0" normalizeH="0" baseline="0">
        <a:ln>
          <a:noFill/>
        </a:ln>
        <a:solidFill>
          <a:srgbClr val="1F1512"/>
        </a:solidFill>
        <a:effectLst/>
        <a:uFillTx/>
        <a:latin typeface="+mn-lt"/>
        <a:ea typeface="+mn-ea"/>
        <a:cs typeface="+mn-cs"/>
        <a:sym typeface="Arial"/>
      </a:defRPr>
    </a:lvl1pPr>
    <a:lvl2pPr marL="544387" marR="0" indent="0" algn="l" defTabSz="108877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Pct val="100000"/>
      <a:buFontTx/>
      <a:buChar char="•"/>
      <a:tabLst/>
      <a:defRPr kumimoji="0" sz="2100" b="0" i="0" u="none" strike="noStrike" cap="none" spc="0" normalizeH="0" baseline="0">
        <a:ln>
          <a:noFill/>
        </a:ln>
        <a:solidFill>
          <a:srgbClr val="1F1512"/>
        </a:solidFill>
        <a:effectLst/>
        <a:uFillTx/>
        <a:latin typeface="+mn-lt"/>
        <a:ea typeface="+mn-ea"/>
        <a:cs typeface="+mn-cs"/>
        <a:sym typeface="Arial"/>
      </a:defRPr>
    </a:lvl2pPr>
    <a:lvl3pPr marL="1088775" marR="0" indent="0" algn="l" defTabSz="108877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Pct val="80000"/>
      <a:buFontTx/>
      <a:buChar char="■"/>
      <a:tabLst/>
      <a:defRPr kumimoji="0" sz="2100" b="0" i="0" u="none" strike="noStrike" cap="none" spc="0" normalizeH="0" baseline="0">
        <a:ln>
          <a:noFill/>
        </a:ln>
        <a:solidFill>
          <a:srgbClr val="1F1512"/>
        </a:solidFill>
        <a:effectLst/>
        <a:uFillTx/>
        <a:latin typeface="+mn-lt"/>
        <a:ea typeface="+mn-ea"/>
        <a:cs typeface="+mn-cs"/>
        <a:sym typeface="Arial"/>
      </a:defRPr>
    </a:lvl3pPr>
    <a:lvl4pPr marL="1633164" marR="0" indent="0" algn="l" defTabSz="108877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Pct val="80000"/>
      <a:buFontTx/>
      <a:buChar char=""/>
      <a:tabLst/>
      <a:defRPr kumimoji="0" sz="2100" b="0" i="0" u="none" strike="noStrike" cap="none" spc="0" normalizeH="0" baseline="0">
        <a:ln>
          <a:noFill/>
        </a:ln>
        <a:solidFill>
          <a:srgbClr val="1F1512"/>
        </a:solidFill>
        <a:effectLst/>
        <a:uFillTx/>
        <a:latin typeface="+mn-lt"/>
        <a:ea typeface="+mn-ea"/>
        <a:cs typeface="+mn-cs"/>
        <a:sym typeface="Arial"/>
      </a:defRPr>
    </a:lvl4pPr>
    <a:lvl5pPr marL="2177551" marR="0" indent="0" algn="l" defTabSz="108877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Pct val="80000"/>
      <a:buFontTx/>
      <a:buChar char=""/>
      <a:tabLst/>
      <a:defRPr kumimoji="0" sz="2100" b="0" i="0" u="none" strike="noStrike" cap="none" spc="0" normalizeH="0" baseline="0">
        <a:ln>
          <a:noFill/>
        </a:ln>
        <a:solidFill>
          <a:srgbClr val="1F1512"/>
        </a:solidFill>
        <a:effectLst/>
        <a:uFillTx/>
        <a:latin typeface="+mn-lt"/>
        <a:ea typeface="+mn-ea"/>
        <a:cs typeface="+mn-cs"/>
        <a:sym typeface="Arial"/>
      </a:defRPr>
    </a:lvl5pPr>
    <a:lvl6pPr marL="0" marR="0" indent="2721940" algn="l" defTabSz="108877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100" b="0" i="0" u="none" strike="noStrike" cap="none" spc="0" normalizeH="0" baseline="0">
        <a:ln>
          <a:noFill/>
        </a:ln>
        <a:solidFill>
          <a:srgbClr val="1F1512"/>
        </a:solidFill>
        <a:effectLst/>
        <a:uFillTx/>
        <a:latin typeface="+mn-lt"/>
        <a:ea typeface="+mn-ea"/>
        <a:cs typeface="+mn-cs"/>
        <a:sym typeface="Arial"/>
      </a:defRPr>
    </a:lvl6pPr>
    <a:lvl7pPr marL="0" marR="0" indent="3266328" algn="l" defTabSz="108877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100" b="0" i="0" u="none" strike="noStrike" cap="none" spc="0" normalizeH="0" baseline="0">
        <a:ln>
          <a:noFill/>
        </a:ln>
        <a:solidFill>
          <a:srgbClr val="1F1512"/>
        </a:solidFill>
        <a:effectLst/>
        <a:uFillTx/>
        <a:latin typeface="+mn-lt"/>
        <a:ea typeface="+mn-ea"/>
        <a:cs typeface="+mn-cs"/>
        <a:sym typeface="Arial"/>
      </a:defRPr>
    </a:lvl7pPr>
    <a:lvl8pPr marL="0" marR="0" indent="3810715" algn="l" defTabSz="108877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100" b="0" i="0" u="none" strike="noStrike" cap="none" spc="0" normalizeH="0" baseline="0">
        <a:ln>
          <a:noFill/>
        </a:ln>
        <a:solidFill>
          <a:srgbClr val="1F1512"/>
        </a:solidFill>
        <a:effectLst/>
        <a:uFillTx/>
        <a:latin typeface="+mn-lt"/>
        <a:ea typeface="+mn-ea"/>
        <a:cs typeface="+mn-cs"/>
        <a:sym typeface="Arial"/>
      </a:defRPr>
    </a:lvl8pPr>
    <a:lvl9pPr marL="0" marR="0" indent="4355103" algn="l" defTabSz="108877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100" b="0" i="0" u="none" strike="noStrike" cap="none" spc="0" normalizeH="0" baseline="0">
        <a:ln>
          <a:noFill/>
        </a:ln>
        <a:solidFill>
          <a:srgbClr val="1F1512"/>
        </a:solidFill>
        <a:effectLst/>
        <a:uFillTx/>
        <a:latin typeface="+mn-lt"/>
        <a:ea typeface="+mn-ea"/>
        <a:cs typeface="+mn-cs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F9F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E8B698A-C64A-4C92-8DA3-3732AF277338}" v="683" dt="2023-07-10T13:25:03.365"/>
  </p1510:revLst>
</p1510:revInfo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1F1512"/>
        </a:fontRef>
        <a:srgbClr val="1F1512"/>
      </a:tcTxStyle>
      <a:tcStyle>
        <a:tcBdr>
          <a:left>
            <a:ln w="12700" cap="flat">
              <a:solidFill>
                <a:srgbClr val="F6F9F9"/>
              </a:solidFill>
              <a:prstDash val="solid"/>
              <a:round/>
            </a:ln>
          </a:left>
          <a:right>
            <a:ln w="12700" cap="flat">
              <a:solidFill>
                <a:srgbClr val="F6F9F9"/>
              </a:solidFill>
              <a:prstDash val="solid"/>
              <a:round/>
            </a:ln>
          </a:right>
          <a:top>
            <a:ln w="12700" cap="flat">
              <a:solidFill>
                <a:srgbClr val="F6F9F9"/>
              </a:solidFill>
              <a:prstDash val="solid"/>
              <a:round/>
            </a:ln>
          </a:top>
          <a:bottom>
            <a:ln w="12700" cap="flat">
              <a:solidFill>
                <a:srgbClr val="F6F9F9"/>
              </a:solidFill>
              <a:prstDash val="solid"/>
              <a:round/>
            </a:ln>
          </a:bottom>
          <a:insideH>
            <a:ln w="12700" cap="flat">
              <a:solidFill>
                <a:srgbClr val="F6F9F9"/>
              </a:solidFill>
              <a:prstDash val="solid"/>
              <a:round/>
            </a:ln>
          </a:insideH>
          <a:insideV>
            <a:ln w="12700" cap="flat">
              <a:solidFill>
                <a:srgbClr val="F6F9F9"/>
              </a:solidFill>
              <a:prstDash val="solid"/>
              <a:round/>
            </a:ln>
          </a:insideV>
        </a:tcBdr>
        <a:fill>
          <a:solidFill>
            <a:srgbClr val="FFCFCA"/>
          </a:solidFill>
        </a:fill>
      </a:tcStyle>
    </a:wholeTbl>
    <a:band2H>
      <a:tcTxStyle/>
      <a:tcStyle>
        <a:tcBdr/>
        <a:fill>
          <a:solidFill>
            <a:srgbClr val="FFE8E6"/>
          </a:solidFill>
        </a:fill>
      </a:tcStyle>
    </a:band2H>
    <a:firstCol>
      <a:tcTxStyle b="on" i="off">
        <a:fontRef idx="minor">
          <a:srgbClr val="F6F9F9"/>
        </a:fontRef>
        <a:srgbClr val="F6F9F9"/>
      </a:tcTxStyle>
      <a:tcStyle>
        <a:tcBdr>
          <a:left>
            <a:ln w="12700" cap="flat">
              <a:solidFill>
                <a:srgbClr val="F6F9F9"/>
              </a:solidFill>
              <a:prstDash val="solid"/>
              <a:round/>
            </a:ln>
          </a:left>
          <a:right>
            <a:ln w="12700" cap="flat">
              <a:solidFill>
                <a:srgbClr val="F6F9F9"/>
              </a:solidFill>
              <a:prstDash val="solid"/>
              <a:round/>
            </a:ln>
          </a:right>
          <a:top>
            <a:ln w="12700" cap="flat">
              <a:solidFill>
                <a:srgbClr val="F6F9F9"/>
              </a:solidFill>
              <a:prstDash val="solid"/>
              <a:round/>
            </a:ln>
          </a:top>
          <a:bottom>
            <a:ln w="12700" cap="flat">
              <a:solidFill>
                <a:srgbClr val="F6F9F9"/>
              </a:solidFill>
              <a:prstDash val="solid"/>
              <a:round/>
            </a:ln>
          </a:bottom>
          <a:insideH>
            <a:ln w="12700" cap="flat">
              <a:solidFill>
                <a:srgbClr val="F6F9F9"/>
              </a:solidFill>
              <a:prstDash val="solid"/>
              <a:round/>
            </a:ln>
          </a:insideH>
          <a:insideV>
            <a:ln w="12700" cap="flat">
              <a:solidFill>
                <a:srgbClr val="F6F9F9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6F9F9"/>
        </a:fontRef>
        <a:srgbClr val="F6F9F9"/>
      </a:tcTxStyle>
      <a:tcStyle>
        <a:tcBdr>
          <a:left>
            <a:ln w="12700" cap="flat">
              <a:solidFill>
                <a:srgbClr val="F6F9F9"/>
              </a:solidFill>
              <a:prstDash val="solid"/>
              <a:round/>
            </a:ln>
          </a:left>
          <a:right>
            <a:ln w="12700" cap="flat">
              <a:solidFill>
                <a:srgbClr val="F6F9F9"/>
              </a:solidFill>
              <a:prstDash val="solid"/>
              <a:round/>
            </a:ln>
          </a:right>
          <a:top>
            <a:ln w="38100" cap="flat">
              <a:solidFill>
                <a:srgbClr val="F6F9F9"/>
              </a:solidFill>
              <a:prstDash val="solid"/>
              <a:round/>
            </a:ln>
          </a:top>
          <a:bottom>
            <a:ln w="12700" cap="flat">
              <a:solidFill>
                <a:srgbClr val="F6F9F9"/>
              </a:solidFill>
              <a:prstDash val="solid"/>
              <a:round/>
            </a:ln>
          </a:bottom>
          <a:insideH>
            <a:ln w="12700" cap="flat">
              <a:solidFill>
                <a:srgbClr val="F6F9F9"/>
              </a:solidFill>
              <a:prstDash val="solid"/>
              <a:round/>
            </a:ln>
          </a:insideH>
          <a:insideV>
            <a:ln w="12700" cap="flat">
              <a:solidFill>
                <a:srgbClr val="F6F9F9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6F9F9"/>
        </a:fontRef>
        <a:srgbClr val="F6F9F9"/>
      </a:tcTxStyle>
      <a:tcStyle>
        <a:tcBdr>
          <a:left>
            <a:ln w="12700" cap="flat">
              <a:solidFill>
                <a:srgbClr val="F6F9F9"/>
              </a:solidFill>
              <a:prstDash val="solid"/>
              <a:round/>
            </a:ln>
          </a:left>
          <a:right>
            <a:ln w="12700" cap="flat">
              <a:solidFill>
                <a:srgbClr val="F6F9F9"/>
              </a:solidFill>
              <a:prstDash val="solid"/>
              <a:round/>
            </a:ln>
          </a:right>
          <a:top>
            <a:ln w="12700" cap="flat">
              <a:solidFill>
                <a:srgbClr val="F6F9F9"/>
              </a:solidFill>
              <a:prstDash val="solid"/>
              <a:round/>
            </a:ln>
          </a:top>
          <a:bottom>
            <a:ln w="38100" cap="flat">
              <a:solidFill>
                <a:srgbClr val="F6F9F9"/>
              </a:solidFill>
              <a:prstDash val="solid"/>
              <a:round/>
            </a:ln>
          </a:bottom>
          <a:insideH>
            <a:ln w="12700" cap="flat">
              <a:solidFill>
                <a:srgbClr val="F6F9F9"/>
              </a:solidFill>
              <a:prstDash val="solid"/>
              <a:round/>
            </a:ln>
          </a:insideH>
          <a:insideV>
            <a:ln w="12700" cap="flat">
              <a:solidFill>
                <a:srgbClr val="F6F9F9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1F1512"/>
        </a:fontRef>
        <a:srgbClr val="1F1512"/>
      </a:tcTxStyle>
      <a:tcStyle>
        <a:tcBdr>
          <a:left>
            <a:ln w="12700" cap="flat">
              <a:solidFill>
                <a:srgbClr val="F6F9F9"/>
              </a:solidFill>
              <a:prstDash val="solid"/>
              <a:round/>
            </a:ln>
          </a:left>
          <a:right>
            <a:ln w="12700" cap="flat">
              <a:solidFill>
                <a:srgbClr val="F6F9F9"/>
              </a:solidFill>
              <a:prstDash val="solid"/>
              <a:round/>
            </a:ln>
          </a:right>
          <a:top>
            <a:ln w="12700" cap="flat">
              <a:solidFill>
                <a:srgbClr val="F6F9F9"/>
              </a:solidFill>
              <a:prstDash val="solid"/>
              <a:round/>
            </a:ln>
          </a:top>
          <a:bottom>
            <a:ln w="12700" cap="flat">
              <a:solidFill>
                <a:srgbClr val="F6F9F9"/>
              </a:solidFill>
              <a:prstDash val="solid"/>
              <a:round/>
            </a:ln>
          </a:bottom>
          <a:insideH>
            <a:ln w="12700" cap="flat">
              <a:solidFill>
                <a:srgbClr val="F6F9F9"/>
              </a:solidFill>
              <a:prstDash val="solid"/>
              <a:round/>
            </a:ln>
          </a:insideH>
          <a:insideV>
            <a:ln w="12700" cap="flat">
              <a:solidFill>
                <a:srgbClr val="F6F9F9"/>
              </a:solidFill>
              <a:prstDash val="solid"/>
              <a:round/>
            </a:ln>
          </a:insideV>
        </a:tcBdr>
        <a:fill>
          <a:solidFill>
            <a:srgbClr val="FFE5D3"/>
          </a:solidFill>
        </a:fill>
      </a:tcStyle>
    </a:wholeTbl>
    <a:band2H>
      <a:tcTxStyle/>
      <a:tcStyle>
        <a:tcBdr/>
        <a:fill>
          <a:solidFill>
            <a:srgbClr val="FFF2EA"/>
          </a:solidFill>
        </a:fill>
      </a:tcStyle>
    </a:band2H>
    <a:firstCol>
      <a:tcTxStyle b="on" i="off">
        <a:fontRef idx="minor">
          <a:srgbClr val="F6F9F9"/>
        </a:fontRef>
        <a:srgbClr val="F6F9F9"/>
      </a:tcTxStyle>
      <a:tcStyle>
        <a:tcBdr>
          <a:left>
            <a:ln w="12700" cap="flat">
              <a:solidFill>
                <a:srgbClr val="F6F9F9"/>
              </a:solidFill>
              <a:prstDash val="solid"/>
              <a:round/>
            </a:ln>
          </a:left>
          <a:right>
            <a:ln w="12700" cap="flat">
              <a:solidFill>
                <a:srgbClr val="F6F9F9"/>
              </a:solidFill>
              <a:prstDash val="solid"/>
              <a:round/>
            </a:ln>
          </a:right>
          <a:top>
            <a:ln w="12700" cap="flat">
              <a:solidFill>
                <a:srgbClr val="F6F9F9"/>
              </a:solidFill>
              <a:prstDash val="solid"/>
              <a:round/>
            </a:ln>
          </a:top>
          <a:bottom>
            <a:ln w="12700" cap="flat">
              <a:solidFill>
                <a:srgbClr val="F6F9F9"/>
              </a:solidFill>
              <a:prstDash val="solid"/>
              <a:round/>
            </a:ln>
          </a:bottom>
          <a:insideH>
            <a:ln w="12700" cap="flat">
              <a:solidFill>
                <a:srgbClr val="F6F9F9"/>
              </a:solidFill>
              <a:prstDash val="solid"/>
              <a:round/>
            </a:ln>
          </a:insideH>
          <a:insideV>
            <a:ln w="12700" cap="flat">
              <a:solidFill>
                <a:srgbClr val="F6F9F9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6F9F9"/>
        </a:fontRef>
        <a:srgbClr val="F6F9F9"/>
      </a:tcTxStyle>
      <a:tcStyle>
        <a:tcBdr>
          <a:left>
            <a:ln w="12700" cap="flat">
              <a:solidFill>
                <a:srgbClr val="F6F9F9"/>
              </a:solidFill>
              <a:prstDash val="solid"/>
              <a:round/>
            </a:ln>
          </a:left>
          <a:right>
            <a:ln w="12700" cap="flat">
              <a:solidFill>
                <a:srgbClr val="F6F9F9"/>
              </a:solidFill>
              <a:prstDash val="solid"/>
              <a:round/>
            </a:ln>
          </a:right>
          <a:top>
            <a:ln w="38100" cap="flat">
              <a:solidFill>
                <a:srgbClr val="F6F9F9"/>
              </a:solidFill>
              <a:prstDash val="solid"/>
              <a:round/>
            </a:ln>
          </a:top>
          <a:bottom>
            <a:ln w="12700" cap="flat">
              <a:solidFill>
                <a:srgbClr val="F6F9F9"/>
              </a:solidFill>
              <a:prstDash val="solid"/>
              <a:round/>
            </a:ln>
          </a:bottom>
          <a:insideH>
            <a:ln w="12700" cap="flat">
              <a:solidFill>
                <a:srgbClr val="F6F9F9"/>
              </a:solidFill>
              <a:prstDash val="solid"/>
              <a:round/>
            </a:ln>
          </a:insideH>
          <a:insideV>
            <a:ln w="12700" cap="flat">
              <a:solidFill>
                <a:srgbClr val="F6F9F9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6F9F9"/>
        </a:fontRef>
        <a:srgbClr val="F6F9F9"/>
      </a:tcTxStyle>
      <a:tcStyle>
        <a:tcBdr>
          <a:left>
            <a:ln w="12700" cap="flat">
              <a:solidFill>
                <a:srgbClr val="F6F9F9"/>
              </a:solidFill>
              <a:prstDash val="solid"/>
              <a:round/>
            </a:ln>
          </a:left>
          <a:right>
            <a:ln w="12700" cap="flat">
              <a:solidFill>
                <a:srgbClr val="F6F9F9"/>
              </a:solidFill>
              <a:prstDash val="solid"/>
              <a:round/>
            </a:ln>
          </a:right>
          <a:top>
            <a:ln w="12700" cap="flat">
              <a:solidFill>
                <a:srgbClr val="F6F9F9"/>
              </a:solidFill>
              <a:prstDash val="solid"/>
              <a:round/>
            </a:ln>
          </a:top>
          <a:bottom>
            <a:ln w="38100" cap="flat">
              <a:solidFill>
                <a:srgbClr val="F6F9F9"/>
              </a:solidFill>
              <a:prstDash val="solid"/>
              <a:round/>
            </a:ln>
          </a:bottom>
          <a:insideH>
            <a:ln w="12700" cap="flat">
              <a:solidFill>
                <a:srgbClr val="F6F9F9"/>
              </a:solidFill>
              <a:prstDash val="solid"/>
              <a:round/>
            </a:ln>
          </a:insideH>
          <a:insideV>
            <a:ln w="12700" cap="flat">
              <a:solidFill>
                <a:srgbClr val="F6F9F9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1F1512"/>
        </a:fontRef>
        <a:srgbClr val="1F1512"/>
      </a:tcTxStyle>
      <a:tcStyle>
        <a:tcBdr>
          <a:left>
            <a:ln w="12700" cap="flat">
              <a:solidFill>
                <a:srgbClr val="F6F9F9"/>
              </a:solidFill>
              <a:prstDash val="solid"/>
              <a:round/>
            </a:ln>
          </a:left>
          <a:right>
            <a:ln w="12700" cap="flat">
              <a:solidFill>
                <a:srgbClr val="F6F9F9"/>
              </a:solidFill>
              <a:prstDash val="solid"/>
              <a:round/>
            </a:ln>
          </a:right>
          <a:top>
            <a:ln w="12700" cap="flat">
              <a:solidFill>
                <a:srgbClr val="F6F9F9"/>
              </a:solidFill>
              <a:prstDash val="solid"/>
              <a:round/>
            </a:ln>
          </a:top>
          <a:bottom>
            <a:ln w="12700" cap="flat">
              <a:solidFill>
                <a:srgbClr val="F6F9F9"/>
              </a:solidFill>
              <a:prstDash val="solid"/>
              <a:round/>
            </a:ln>
          </a:bottom>
          <a:insideH>
            <a:ln w="12700" cap="flat">
              <a:solidFill>
                <a:srgbClr val="F6F9F9"/>
              </a:solidFill>
              <a:prstDash val="solid"/>
              <a:round/>
            </a:ln>
          </a:insideH>
          <a:insideV>
            <a:ln w="12700" cap="flat">
              <a:solidFill>
                <a:srgbClr val="F6F9F9"/>
              </a:solidFill>
              <a:prstDash val="solid"/>
              <a:round/>
            </a:ln>
          </a:insideV>
        </a:tcBdr>
        <a:fill>
          <a:solidFill>
            <a:srgbClr val="FFF8F6"/>
          </a:solidFill>
        </a:fill>
      </a:tcStyle>
    </a:wholeTbl>
    <a:band2H>
      <a:tcTxStyle/>
      <a:tcStyle>
        <a:tcBdr/>
        <a:fill>
          <a:solidFill>
            <a:srgbClr val="FFFBFA"/>
          </a:solidFill>
        </a:fill>
      </a:tcStyle>
    </a:band2H>
    <a:firstCol>
      <a:tcTxStyle b="on" i="off">
        <a:fontRef idx="minor">
          <a:srgbClr val="F6F9F9"/>
        </a:fontRef>
        <a:srgbClr val="F6F9F9"/>
      </a:tcTxStyle>
      <a:tcStyle>
        <a:tcBdr>
          <a:left>
            <a:ln w="12700" cap="flat">
              <a:solidFill>
                <a:srgbClr val="F6F9F9"/>
              </a:solidFill>
              <a:prstDash val="solid"/>
              <a:round/>
            </a:ln>
          </a:left>
          <a:right>
            <a:ln w="12700" cap="flat">
              <a:solidFill>
                <a:srgbClr val="F6F9F9"/>
              </a:solidFill>
              <a:prstDash val="solid"/>
              <a:round/>
            </a:ln>
          </a:right>
          <a:top>
            <a:ln w="12700" cap="flat">
              <a:solidFill>
                <a:srgbClr val="F6F9F9"/>
              </a:solidFill>
              <a:prstDash val="solid"/>
              <a:round/>
            </a:ln>
          </a:top>
          <a:bottom>
            <a:ln w="12700" cap="flat">
              <a:solidFill>
                <a:srgbClr val="F6F9F9"/>
              </a:solidFill>
              <a:prstDash val="solid"/>
              <a:round/>
            </a:ln>
          </a:bottom>
          <a:insideH>
            <a:ln w="12700" cap="flat">
              <a:solidFill>
                <a:srgbClr val="F6F9F9"/>
              </a:solidFill>
              <a:prstDash val="solid"/>
              <a:round/>
            </a:ln>
          </a:insideH>
          <a:insideV>
            <a:ln w="12700" cap="flat">
              <a:solidFill>
                <a:srgbClr val="F6F9F9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6F9F9"/>
        </a:fontRef>
        <a:srgbClr val="F6F9F9"/>
      </a:tcTxStyle>
      <a:tcStyle>
        <a:tcBdr>
          <a:left>
            <a:ln w="12700" cap="flat">
              <a:solidFill>
                <a:srgbClr val="F6F9F9"/>
              </a:solidFill>
              <a:prstDash val="solid"/>
              <a:round/>
            </a:ln>
          </a:left>
          <a:right>
            <a:ln w="12700" cap="flat">
              <a:solidFill>
                <a:srgbClr val="F6F9F9"/>
              </a:solidFill>
              <a:prstDash val="solid"/>
              <a:round/>
            </a:ln>
          </a:right>
          <a:top>
            <a:ln w="38100" cap="flat">
              <a:solidFill>
                <a:srgbClr val="F6F9F9"/>
              </a:solidFill>
              <a:prstDash val="solid"/>
              <a:round/>
            </a:ln>
          </a:top>
          <a:bottom>
            <a:ln w="12700" cap="flat">
              <a:solidFill>
                <a:srgbClr val="F6F9F9"/>
              </a:solidFill>
              <a:prstDash val="solid"/>
              <a:round/>
            </a:ln>
          </a:bottom>
          <a:insideH>
            <a:ln w="12700" cap="flat">
              <a:solidFill>
                <a:srgbClr val="F6F9F9"/>
              </a:solidFill>
              <a:prstDash val="solid"/>
              <a:round/>
            </a:ln>
          </a:insideH>
          <a:insideV>
            <a:ln w="12700" cap="flat">
              <a:solidFill>
                <a:srgbClr val="F6F9F9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6F9F9"/>
        </a:fontRef>
        <a:srgbClr val="F6F9F9"/>
      </a:tcTxStyle>
      <a:tcStyle>
        <a:tcBdr>
          <a:left>
            <a:ln w="12700" cap="flat">
              <a:solidFill>
                <a:srgbClr val="F6F9F9"/>
              </a:solidFill>
              <a:prstDash val="solid"/>
              <a:round/>
            </a:ln>
          </a:left>
          <a:right>
            <a:ln w="12700" cap="flat">
              <a:solidFill>
                <a:srgbClr val="F6F9F9"/>
              </a:solidFill>
              <a:prstDash val="solid"/>
              <a:round/>
            </a:ln>
          </a:right>
          <a:top>
            <a:ln w="12700" cap="flat">
              <a:solidFill>
                <a:srgbClr val="F6F9F9"/>
              </a:solidFill>
              <a:prstDash val="solid"/>
              <a:round/>
            </a:ln>
          </a:top>
          <a:bottom>
            <a:ln w="38100" cap="flat">
              <a:solidFill>
                <a:srgbClr val="F6F9F9"/>
              </a:solidFill>
              <a:prstDash val="solid"/>
              <a:round/>
            </a:ln>
          </a:bottom>
          <a:insideH>
            <a:ln w="12700" cap="flat">
              <a:solidFill>
                <a:srgbClr val="F6F9F9"/>
              </a:solidFill>
              <a:prstDash val="solid"/>
              <a:round/>
            </a:ln>
          </a:insideH>
          <a:insideV>
            <a:ln w="12700" cap="flat">
              <a:solidFill>
                <a:srgbClr val="F6F9F9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1F1512"/>
        </a:fontRef>
        <a:srgbClr val="1F1512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7E7E6"/>
          </a:solidFill>
        </a:fill>
      </a:tcStyle>
    </a:wholeTbl>
    <a:band2H>
      <a:tcTxStyle/>
      <a:tcStyle>
        <a:tcBdr/>
        <a:fill>
          <a:solidFill>
            <a:srgbClr val="F6F9F9"/>
          </a:solidFill>
        </a:fill>
      </a:tcStyle>
    </a:band2H>
    <a:firstCol>
      <a:tcTxStyle b="on" i="off">
        <a:fontRef idx="minor">
          <a:srgbClr val="F6F9F9"/>
        </a:fontRef>
        <a:srgbClr val="F6F9F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1F1512"/>
        </a:fontRef>
        <a:srgbClr val="1F1512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1F1512"/>
              </a:solidFill>
              <a:prstDash val="solid"/>
              <a:round/>
            </a:ln>
          </a:top>
          <a:bottom>
            <a:ln w="25400" cap="flat">
              <a:solidFill>
                <a:srgbClr val="1F1512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6F9F9"/>
          </a:solidFill>
        </a:fill>
      </a:tcStyle>
    </a:lastRow>
    <a:firstRow>
      <a:tcTxStyle b="on" i="off">
        <a:fontRef idx="minor">
          <a:srgbClr val="F6F9F9"/>
        </a:fontRef>
        <a:srgbClr val="F6F9F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1F1512"/>
              </a:solidFill>
              <a:prstDash val="solid"/>
              <a:round/>
            </a:ln>
          </a:top>
          <a:bottom>
            <a:ln w="25400" cap="flat">
              <a:solidFill>
                <a:srgbClr val="1F1512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1F1512"/>
        </a:fontRef>
        <a:srgbClr val="1F1512"/>
      </a:tcTxStyle>
      <a:tcStyle>
        <a:tcBdr>
          <a:left>
            <a:ln w="12700" cap="flat">
              <a:solidFill>
                <a:srgbClr val="F6F9F9"/>
              </a:solidFill>
              <a:prstDash val="solid"/>
              <a:round/>
            </a:ln>
          </a:left>
          <a:right>
            <a:ln w="12700" cap="flat">
              <a:solidFill>
                <a:srgbClr val="F6F9F9"/>
              </a:solidFill>
              <a:prstDash val="solid"/>
              <a:round/>
            </a:ln>
          </a:right>
          <a:top>
            <a:ln w="12700" cap="flat">
              <a:solidFill>
                <a:srgbClr val="F6F9F9"/>
              </a:solidFill>
              <a:prstDash val="solid"/>
              <a:round/>
            </a:ln>
          </a:top>
          <a:bottom>
            <a:ln w="12700" cap="flat">
              <a:solidFill>
                <a:srgbClr val="F6F9F9"/>
              </a:solidFill>
              <a:prstDash val="solid"/>
              <a:round/>
            </a:ln>
          </a:bottom>
          <a:insideH>
            <a:ln w="12700" cap="flat">
              <a:solidFill>
                <a:srgbClr val="F6F9F9"/>
              </a:solidFill>
              <a:prstDash val="solid"/>
              <a:round/>
            </a:ln>
          </a:insideH>
          <a:insideV>
            <a:ln w="12700" cap="flat">
              <a:solidFill>
                <a:srgbClr val="F6F9F9"/>
              </a:solidFill>
              <a:prstDash val="solid"/>
              <a:round/>
            </a:ln>
          </a:insideV>
        </a:tcBdr>
        <a:fill>
          <a:solidFill>
            <a:srgbClr val="CBCACA"/>
          </a:solidFill>
        </a:fill>
      </a:tcStyle>
    </a:wholeTbl>
    <a:band2H>
      <a:tcTxStyle/>
      <a:tcStyle>
        <a:tcBdr/>
        <a:fill>
          <a:solidFill>
            <a:srgbClr val="E7E7E6"/>
          </a:solidFill>
        </a:fill>
      </a:tcStyle>
    </a:band2H>
    <a:firstCol>
      <a:tcTxStyle b="on" i="off">
        <a:fontRef idx="minor">
          <a:srgbClr val="F6F9F9"/>
        </a:fontRef>
        <a:srgbClr val="F6F9F9"/>
      </a:tcTxStyle>
      <a:tcStyle>
        <a:tcBdr>
          <a:left>
            <a:ln w="12700" cap="flat">
              <a:solidFill>
                <a:srgbClr val="F6F9F9"/>
              </a:solidFill>
              <a:prstDash val="solid"/>
              <a:round/>
            </a:ln>
          </a:left>
          <a:right>
            <a:ln w="12700" cap="flat">
              <a:solidFill>
                <a:srgbClr val="F6F9F9"/>
              </a:solidFill>
              <a:prstDash val="solid"/>
              <a:round/>
            </a:ln>
          </a:right>
          <a:top>
            <a:ln w="12700" cap="flat">
              <a:solidFill>
                <a:srgbClr val="F6F9F9"/>
              </a:solidFill>
              <a:prstDash val="solid"/>
              <a:round/>
            </a:ln>
          </a:top>
          <a:bottom>
            <a:ln w="12700" cap="flat">
              <a:solidFill>
                <a:srgbClr val="F6F9F9"/>
              </a:solidFill>
              <a:prstDash val="solid"/>
              <a:round/>
            </a:ln>
          </a:bottom>
          <a:insideH>
            <a:ln w="12700" cap="flat">
              <a:solidFill>
                <a:srgbClr val="F6F9F9"/>
              </a:solidFill>
              <a:prstDash val="solid"/>
              <a:round/>
            </a:ln>
          </a:insideH>
          <a:insideV>
            <a:ln w="12700" cap="flat">
              <a:solidFill>
                <a:srgbClr val="F6F9F9"/>
              </a:solidFill>
              <a:prstDash val="solid"/>
              <a:round/>
            </a:ln>
          </a:insideV>
        </a:tcBdr>
        <a:fill>
          <a:solidFill>
            <a:srgbClr val="1F1512"/>
          </a:solidFill>
        </a:fill>
      </a:tcStyle>
    </a:firstCol>
    <a:lastRow>
      <a:tcTxStyle b="on" i="off">
        <a:fontRef idx="minor">
          <a:srgbClr val="F6F9F9"/>
        </a:fontRef>
        <a:srgbClr val="F6F9F9"/>
      </a:tcTxStyle>
      <a:tcStyle>
        <a:tcBdr>
          <a:left>
            <a:ln w="12700" cap="flat">
              <a:solidFill>
                <a:srgbClr val="F6F9F9"/>
              </a:solidFill>
              <a:prstDash val="solid"/>
              <a:round/>
            </a:ln>
          </a:left>
          <a:right>
            <a:ln w="12700" cap="flat">
              <a:solidFill>
                <a:srgbClr val="F6F9F9"/>
              </a:solidFill>
              <a:prstDash val="solid"/>
              <a:round/>
            </a:ln>
          </a:right>
          <a:top>
            <a:ln w="38100" cap="flat">
              <a:solidFill>
                <a:srgbClr val="F6F9F9"/>
              </a:solidFill>
              <a:prstDash val="solid"/>
              <a:round/>
            </a:ln>
          </a:top>
          <a:bottom>
            <a:ln w="12700" cap="flat">
              <a:solidFill>
                <a:srgbClr val="F6F9F9"/>
              </a:solidFill>
              <a:prstDash val="solid"/>
              <a:round/>
            </a:ln>
          </a:bottom>
          <a:insideH>
            <a:ln w="12700" cap="flat">
              <a:solidFill>
                <a:srgbClr val="F6F9F9"/>
              </a:solidFill>
              <a:prstDash val="solid"/>
              <a:round/>
            </a:ln>
          </a:insideH>
          <a:insideV>
            <a:ln w="12700" cap="flat">
              <a:solidFill>
                <a:srgbClr val="F6F9F9"/>
              </a:solidFill>
              <a:prstDash val="solid"/>
              <a:round/>
            </a:ln>
          </a:insideV>
        </a:tcBdr>
        <a:fill>
          <a:solidFill>
            <a:srgbClr val="1F1512"/>
          </a:solidFill>
        </a:fill>
      </a:tcStyle>
    </a:lastRow>
    <a:firstRow>
      <a:tcTxStyle b="on" i="off">
        <a:fontRef idx="minor">
          <a:srgbClr val="F6F9F9"/>
        </a:fontRef>
        <a:srgbClr val="F6F9F9"/>
      </a:tcTxStyle>
      <a:tcStyle>
        <a:tcBdr>
          <a:left>
            <a:ln w="12700" cap="flat">
              <a:solidFill>
                <a:srgbClr val="F6F9F9"/>
              </a:solidFill>
              <a:prstDash val="solid"/>
              <a:round/>
            </a:ln>
          </a:left>
          <a:right>
            <a:ln w="12700" cap="flat">
              <a:solidFill>
                <a:srgbClr val="F6F9F9"/>
              </a:solidFill>
              <a:prstDash val="solid"/>
              <a:round/>
            </a:ln>
          </a:right>
          <a:top>
            <a:ln w="12700" cap="flat">
              <a:solidFill>
                <a:srgbClr val="F6F9F9"/>
              </a:solidFill>
              <a:prstDash val="solid"/>
              <a:round/>
            </a:ln>
          </a:top>
          <a:bottom>
            <a:ln w="38100" cap="flat">
              <a:solidFill>
                <a:srgbClr val="F6F9F9"/>
              </a:solidFill>
              <a:prstDash val="solid"/>
              <a:round/>
            </a:ln>
          </a:bottom>
          <a:insideH>
            <a:ln w="12700" cap="flat">
              <a:solidFill>
                <a:srgbClr val="F6F9F9"/>
              </a:solidFill>
              <a:prstDash val="solid"/>
              <a:round/>
            </a:ln>
          </a:insideH>
          <a:insideV>
            <a:ln w="12700" cap="flat">
              <a:solidFill>
                <a:srgbClr val="F6F9F9"/>
              </a:solidFill>
              <a:prstDash val="solid"/>
              <a:round/>
            </a:ln>
          </a:insideV>
        </a:tcBdr>
        <a:fill>
          <a:solidFill>
            <a:srgbClr val="1F1512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6F9F9"/>
        </a:fontRef>
        <a:srgbClr val="F6F9F9"/>
      </a:tcTxStyle>
      <a:tcStyle>
        <a:tcBdr>
          <a:left>
            <a:ln w="12700" cap="flat">
              <a:solidFill>
                <a:srgbClr val="F6F9F9"/>
              </a:solidFill>
              <a:prstDash val="solid"/>
              <a:round/>
            </a:ln>
          </a:left>
          <a:right>
            <a:ln w="12700" cap="flat">
              <a:solidFill>
                <a:srgbClr val="F6F9F9"/>
              </a:solidFill>
              <a:prstDash val="solid"/>
              <a:round/>
            </a:ln>
          </a:right>
          <a:top>
            <a:ln w="12700" cap="flat">
              <a:solidFill>
                <a:srgbClr val="F6F9F9"/>
              </a:solidFill>
              <a:prstDash val="solid"/>
              <a:round/>
            </a:ln>
          </a:top>
          <a:bottom>
            <a:ln w="12700" cap="flat">
              <a:solidFill>
                <a:srgbClr val="F6F9F9"/>
              </a:solidFill>
              <a:prstDash val="solid"/>
              <a:round/>
            </a:ln>
          </a:bottom>
          <a:insideH>
            <a:ln w="12700" cap="flat">
              <a:solidFill>
                <a:srgbClr val="F6F9F9"/>
              </a:solidFill>
              <a:prstDash val="solid"/>
              <a:round/>
            </a:ln>
          </a:insideH>
          <a:insideV>
            <a:ln w="12700" cap="flat">
              <a:solidFill>
                <a:srgbClr val="F6F9F9"/>
              </a:solidFill>
              <a:prstDash val="solid"/>
              <a:round/>
            </a:ln>
          </a:insideV>
        </a:tcBdr>
        <a:fill>
          <a:solidFill>
            <a:srgbClr val="F6F9F9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6F9F9"/>
        </a:fontRef>
        <a:srgbClr val="F6F9F9"/>
      </a:tcTxStyle>
      <a:tcStyle>
        <a:tcBdr>
          <a:left>
            <a:ln w="12700" cap="flat">
              <a:solidFill>
                <a:srgbClr val="F6F9F9"/>
              </a:solidFill>
              <a:prstDash val="solid"/>
              <a:round/>
            </a:ln>
          </a:left>
          <a:right>
            <a:ln w="12700" cap="flat">
              <a:solidFill>
                <a:srgbClr val="F6F9F9"/>
              </a:solidFill>
              <a:prstDash val="solid"/>
              <a:round/>
            </a:ln>
          </a:right>
          <a:top>
            <a:ln w="12700" cap="flat">
              <a:solidFill>
                <a:srgbClr val="F6F9F9"/>
              </a:solidFill>
              <a:prstDash val="solid"/>
              <a:round/>
            </a:ln>
          </a:top>
          <a:bottom>
            <a:ln w="12700" cap="flat">
              <a:solidFill>
                <a:srgbClr val="F6F9F9"/>
              </a:solidFill>
              <a:prstDash val="solid"/>
              <a:round/>
            </a:ln>
          </a:bottom>
          <a:insideH>
            <a:ln w="12700" cap="flat">
              <a:solidFill>
                <a:srgbClr val="F6F9F9"/>
              </a:solidFill>
              <a:prstDash val="solid"/>
              <a:round/>
            </a:ln>
          </a:insideH>
          <a:insideV>
            <a:ln w="12700" cap="flat">
              <a:solidFill>
                <a:srgbClr val="F6F9F9"/>
              </a:solidFill>
              <a:prstDash val="solid"/>
              <a:round/>
            </a:ln>
          </a:insideV>
        </a:tcBdr>
        <a:fill>
          <a:solidFill>
            <a:srgbClr val="F6F9F9">
              <a:alpha val="20000"/>
            </a:srgbClr>
          </a:solidFill>
        </a:fill>
      </a:tcStyle>
    </a:firstCol>
    <a:lastRow>
      <a:tcTxStyle b="on" i="off">
        <a:fontRef idx="minor">
          <a:srgbClr val="F6F9F9"/>
        </a:fontRef>
        <a:srgbClr val="F6F9F9"/>
      </a:tcTxStyle>
      <a:tcStyle>
        <a:tcBdr>
          <a:left>
            <a:ln w="12700" cap="flat">
              <a:solidFill>
                <a:srgbClr val="F6F9F9"/>
              </a:solidFill>
              <a:prstDash val="solid"/>
              <a:round/>
            </a:ln>
          </a:left>
          <a:right>
            <a:ln w="12700" cap="flat">
              <a:solidFill>
                <a:srgbClr val="F6F9F9"/>
              </a:solidFill>
              <a:prstDash val="solid"/>
              <a:round/>
            </a:ln>
          </a:right>
          <a:top>
            <a:ln w="50800" cap="flat">
              <a:solidFill>
                <a:srgbClr val="F6F9F9"/>
              </a:solidFill>
              <a:prstDash val="solid"/>
              <a:round/>
            </a:ln>
          </a:top>
          <a:bottom>
            <a:ln w="12700" cap="flat">
              <a:solidFill>
                <a:srgbClr val="F6F9F9"/>
              </a:solidFill>
              <a:prstDash val="solid"/>
              <a:round/>
            </a:ln>
          </a:bottom>
          <a:insideH>
            <a:ln w="12700" cap="flat">
              <a:solidFill>
                <a:srgbClr val="F6F9F9"/>
              </a:solidFill>
              <a:prstDash val="solid"/>
              <a:round/>
            </a:ln>
          </a:insideH>
          <a:insideV>
            <a:ln w="12700" cap="flat">
              <a:solidFill>
                <a:srgbClr val="F6F9F9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F6F9F9"/>
        </a:fontRef>
        <a:srgbClr val="F6F9F9"/>
      </a:tcTxStyle>
      <a:tcStyle>
        <a:tcBdr>
          <a:left>
            <a:ln w="12700" cap="flat">
              <a:solidFill>
                <a:srgbClr val="F6F9F9"/>
              </a:solidFill>
              <a:prstDash val="solid"/>
              <a:round/>
            </a:ln>
          </a:left>
          <a:right>
            <a:ln w="12700" cap="flat">
              <a:solidFill>
                <a:srgbClr val="F6F9F9"/>
              </a:solidFill>
              <a:prstDash val="solid"/>
              <a:round/>
            </a:ln>
          </a:right>
          <a:top>
            <a:ln w="12700" cap="flat">
              <a:solidFill>
                <a:srgbClr val="F6F9F9"/>
              </a:solidFill>
              <a:prstDash val="solid"/>
              <a:round/>
            </a:ln>
          </a:top>
          <a:bottom>
            <a:ln w="25400" cap="flat">
              <a:solidFill>
                <a:srgbClr val="F6F9F9"/>
              </a:solidFill>
              <a:prstDash val="solid"/>
              <a:round/>
            </a:ln>
          </a:bottom>
          <a:insideH>
            <a:ln w="12700" cap="flat">
              <a:solidFill>
                <a:srgbClr val="F6F9F9"/>
              </a:solidFill>
              <a:prstDash val="solid"/>
              <a:round/>
            </a:ln>
          </a:insideH>
          <a:insideV>
            <a:ln w="12700" cap="flat">
              <a:solidFill>
                <a:srgbClr val="F6F9F9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02" autoAdjust="0"/>
    <p:restoredTop sz="75604" autoAdjust="0"/>
  </p:normalViewPr>
  <p:slideViewPr>
    <p:cSldViewPr snapToGrid="0">
      <p:cViewPr varScale="1">
        <p:scale>
          <a:sx n="89" d="100"/>
          <a:sy n="89" d="100"/>
        </p:scale>
        <p:origin x="120" y="2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ernhard, Sven" userId="61495bf6-130b-4c1f-96cc-c63150206316" providerId="ADAL" clId="{DE8B698A-C64A-4C92-8DA3-3732AF277338}"/>
    <pc:docChg chg="undo redo custSel delSld modSld sldOrd">
      <pc:chgData name="Bernhard, Sven" userId="61495bf6-130b-4c1f-96cc-c63150206316" providerId="ADAL" clId="{DE8B698A-C64A-4C92-8DA3-3732AF277338}" dt="2023-07-10T13:26:02.574" v="2835" actId="6549"/>
      <pc:docMkLst>
        <pc:docMk/>
      </pc:docMkLst>
      <pc:sldChg chg="modSp mod">
        <pc:chgData name="Bernhard, Sven" userId="61495bf6-130b-4c1f-96cc-c63150206316" providerId="ADAL" clId="{DE8B698A-C64A-4C92-8DA3-3732AF277338}" dt="2023-07-05T20:01:08.187" v="2365" actId="207"/>
        <pc:sldMkLst>
          <pc:docMk/>
          <pc:sldMk cId="0" sldId="256"/>
        </pc:sldMkLst>
        <pc:spChg chg="mod">
          <ac:chgData name="Bernhard, Sven" userId="61495bf6-130b-4c1f-96cc-c63150206316" providerId="ADAL" clId="{DE8B698A-C64A-4C92-8DA3-3732AF277338}" dt="2023-07-05T20:01:08.183" v="2361" actId="207"/>
          <ac:spMkLst>
            <pc:docMk/>
            <pc:sldMk cId="0" sldId="256"/>
            <ac:spMk id="346" creationId="{00000000-0000-0000-0000-000000000000}"/>
          </ac:spMkLst>
        </pc:spChg>
        <pc:spChg chg="mod">
          <ac:chgData name="Bernhard, Sven" userId="61495bf6-130b-4c1f-96cc-c63150206316" providerId="ADAL" clId="{DE8B698A-C64A-4C92-8DA3-3732AF277338}" dt="2023-07-05T20:01:08.187" v="2365" actId="207"/>
          <ac:spMkLst>
            <pc:docMk/>
            <pc:sldMk cId="0" sldId="256"/>
            <ac:spMk id="347" creationId="{00000000-0000-0000-0000-000000000000}"/>
          </ac:spMkLst>
        </pc:spChg>
      </pc:sldChg>
      <pc:sldChg chg="addSp delSp modSp mod modAnim">
        <pc:chgData name="Bernhard, Sven" userId="61495bf6-130b-4c1f-96cc-c63150206316" providerId="ADAL" clId="{DE8B698A-C64A-4C92-8DA3-3732AF277338}" dt="2023-07-05T20:04:34.312" v="2816"/>
        <pc:sldMkLst>
          <pc:docMk/>
          <pc:sldMk cId="0" sldId="258"/>
        </pc:sldMkLst>
        <pc:spChg chg="mod">
          <ac:chgData name="Bernhard, Sven" userId="61495bf6-130b-4c1f-96cc-c63150206316" providerId="ADAL" clId="{DE8B698A-C64A-4C92-8DA3-3732AF277338}" dt="2023-07-05T20:02:46.536" v="2695"/>
          <ac:spMkLst>
            <pc:docMk/>
            <pc:sldMk cId="0" sldId="258"/>
            <ac:spMk id="362" creationId="{00000000-0000-0000-0000-000000000000}"/>
          </ac:spMkLst>
        </pc:spChg>
        <pc:spChg chg="mod">
          <ac:chgData name="Bernhard, Sven" userId="61495bf6-130b-4c1f-96cc-c63150206316" providerId="ADAL" clId="{DE8B698A-C64A-4C92-8DA3-3732AF277338}" dt="2023-07-05T20:04:34.312" v="2816"/>
          <ac:spMkLst>
            <pc:docMk/>
            <pc:sldMk cId="0" sldId="258"/>
            <ac:spMk id="363" creationId="{00000000-0000-0000-0000-000000000000}"/>
          </ac:spMkLst>
        </pc:spChg>
        <pc:picChg chg="add del mod">
          <ac:chgData name="Bernhard, Sven" userId="61495bf6-130b-4c1f-96cc-c63150206316" providerId="ADAL" clId="{DE8B698A-C64A-4C92-8DA3-3732AF277338}" dt="2023-07-05T19:57:24.242" v="2036"/>
          <ac:picMkLst>
            <pc:docMk/>
            <pc:sldMk cId="0" sldId="258"/>
            <ac:picMk id="2" creationId="{35EAD2E9-9F12-3C46-3A7F-F47D09FE65AC}"/>
          </ac:picMkLst>
        </pc:picChg>
        <pc:picChg chg="add del mod">
          <ac:chgData name="Bernhard, Sven" userId="61495bf6-130b-4c1f-96cc-c63150206316" providerId="ADAL" clId="{DE8B698A-C64A-4C92-8DA3-3732AF277338}" dt="2023-07-05T20:00:53.697" v="2301"/>
          <ac:picMkLst>
            <pc:docMk/>
            <pc:sldMk cId="0" sldId="258"/>
            <ac:picMk id="4" creationId="{E952F2C3-5EF6-2CB4-8A7F-2A0135D4BC0B}"/>
          </ac:picMkLst>
        </pc:picChg>
      </pc:sldChg>
      <pc:sldChg chg="addSp delSp modSp mod">
        <pc:chgData name="Bernhard, Sven" userId="61495bf6-130b-4c1f-96cc-c63150206316" providerId="ADAL" clId="{DE8B698A-C64A-4C92-8DA3-3732AF277338}" dt="2023-07-05T19:57:36.228" v="2147"/>
        <pc:sldMkLst>
          <pc:docMk/>
          <pc:sldMk cId="0" sldId="259"/>
        </pc:sldMkLst>
        <pc:spChg chg="mod topLvl">
          <ac:chgData name="Bernhard, Sven" userId="61495bf6-130b-4c1f-96cc-c63150206316" providerId="ADAL" clId="{DE8B698A-C64A-4C92-8DA3-3732AF277338}" dt="2023-07-05T19:57:36.228" v="2147"/>
          <ac:spMkLst>
            <pc:docMk/>
            <pc:sldMk cId="0" sldId="259"/>
            <ac:spMk id="3" creationId="{CED24284-EAA1-B4C3-7C08-726BBF986F08}"/>
          </ac:spMkLst>
        </pc:spChg>
        <pc:grpChg chg="add del mod">
          <ac:chgData name="Bernhard, Sven" userId="61495bf6-130b-4c1f-96cc-c63150206316" providerId="ADAL" clId="{DE8B698A-C64A-4C92-8DA3-3732AF277338}" dt="2023-07-05T10:26:34.606" v="1795" actId="165"/>
          <ac:grpSpMkLst>
            <pc:docMk/>
            <pc:sldMk cId="0" sldId="259"/>
            <ac:grpSpMk id="2" creationId="{BEDAF99B-FC6A-6375-F173-F98A067A51F2}"/>
          </ac:grpSpMkLst>
        </pc:grpChg>
        <pc:grpChg chg="add mod">
          <ac:chgData name="Bernhard, Sven" userId="61495bf6-130b-4c1f-96cc-c63150206316" providerId="ADAL" clId="{DE8B698A-C64A-4C92-8DA3-3732AF277338}" dt="2023-07-05T19:57:36.228" v="2146"/>
          <ac:grpSpMkLst>
            <pc:docMk/>
            <pc:sldMk cId="0" sldId="259"/>
            <ac:grpSpMk id="5" creationId="{4E7CF487-D5B3-0891-0E84-6882223E44B1}"/>
          </ac:grpSpMkLst>
        </pc:grpChg>
        <pc:picChg chg="mod topLvl">
          <ac:chgData name="Bernhard, Sven" userId="61495bf6-130b-4c1f-96cc-c63150206316" providerId="ADAL" clId="{DE8B698A-C64A-4C92-8DA3-3732AF277338}" dt="2023-07-05T19:57:36.228" v="2146"/>
          <ac:picMkLst>
            <pc:docMk/>
            <pc:sldMk cId="0" sldId="259"/>
            <ac:picMk id="4" creationId="{D24C6820-E941-7691-75F0-A7B9A00A42E0}"/>
          </ac:picMkLst>
        </pc:picChg>
      </pc:sldChg>
      <pc:sldChg chg="del">
        <pc:chgData name="Bernhard, Sven" userId="61495bf6-130b-4c1f-96cc-c63150206316" providerId="ADAL" clId="{DE8B698A-C64A-4C92-8DA3-3732AF277338}" dt="2023-07-04T14:46:29.192" v="1588" actId="2696"/>
        <pc:sldMkLst>
          <pc:docMk/>
          <pc:sldMk cId="0" sldId="260"/>
        </pc:sldMkLst>
      </pc:sldChg>
      <pc:sldChg chg="modSp mod">
        <pc:chgData name="Bernhard, Sven" userId="61495bf6-130b-4c1f-96cc-c63150206316" providerId="ADAL" clId="{DE8B698A-C64A-4C92-8DA3-3732AF277338}" dt="2023-07-05T20:01:08.193" v="2373" actId="207"/>
        <pc:sldMkLst>
          <pc:docMk/>
          <pc:sldMk cId="0" sldId="261"/>
        </pc:sldMkLst>
        <pc:spChg chg="mod">
          <ac:chgData name="Bernhard, Sven" userId="61495bf6-130b-4c1f-96cc-c63150206316" providerId="ADAL" clId="{DE8B698A-C64A-4C92-8DA3-3732AF277338}" dt="2023-07-05T20:01:08.190" v="2369" actId="207"/>
          <ac:spMkLst>
            <pc:docMk/>
            <pc:sldMk cId="0" sldId="261"/>
            <ac:spMk id="2" creationId="{9A01FAD3-27CE-6FCE-52F0-37FBCA908397}"/>
          </ac:spMkLst>
        </pc:spChg>
        <pc:spChg chg="mod">
          <ac:chgData name="Bernhard, Sven" userId="61495bf6-130b-4c1f-96cc-c63150206316" providerId="ADAL" clId="{DE8B698A-C64A-4C92-8DA3-3732AF277338}" dt="2023-07-05T20:01:08.193" v="2373" actId="207"/>
          <ac:spMkLst>
            <pc:docMk/>
            <pc:sldMk cId="0" sldId="261"/>
            <ac:spMk id="3" creationId="{D3A3384D-789D-B9BF-866B-8CEAE3602F45}"/>
          </ac:spMkLst>
        </pc:spChg>
      </pc:sldChg>
      <pc:sldChg chg="del">
        <pc:chgData name="Bernhard, Sven" userId="61495bf6-130b-4c1f-96cc-c63150206316" providerId="ADAL" clId="{DE8B698A-C64A-4C92-8DA3-3732AF277338}" dt="2023-07-04T14:45:16.735" v="1583" actId="47"/>
        <pc:sldMkLst>
          <pc:docMk/>
          <pc:sldMk cId="0" sldId="262"/>
        </pc:sldMkLst>
      </pc:sldChg>
      <pc:sldChg chg="del">
        <pc:chgData name="Bernhard, Sven" userId="61495bf6-130b-4c1f-96cc-c63150206316" providerId="ADAL" clId="{DE8B698A-C64A-4C92-8DA3-3732AF277338}" dt="2023-07-04T14:45:13.243" v="1582" actId="47"/>
        <pc:sldMkLst>
          <pc:docMk/>
          <pc:sldMk cId="0" sldId="263"/>
        </pc:sldMkLst>
      </pc:sldChg>
      <pc:sldChg chg="del">
        <pc:chgData name="Bernhard, Sven" userId="61495bf6-130b-4c1f-96cc-c63150206316" providerId="ADAL" clId="{DE8B698A-C64A-4C92-8DA3-3732AF277338}" dt="2023-07-05T19:50:23.722" v="1987" actId="47"/>
        <pc:sldMkLst>
          <pc:docMk/>
          <pc:sldMk cId="0" sldId="264"/>
        </pc:sldMkLst>
      </pc:sldChg>
      <pc:sldChg chg="del">
        <pc:chgData name="Bernhard, Sven" userId="61495bf6-130b-4c1f-96cc-c63150206316" providerId="ADAL" clId="{DE8B698A-C64A-4C92-8DA3-3732AF277338}" dt="2023-07-05T19:50:27.134" v="1988" actId="47"/>
        <pc:sldMkLst>
          <pc:docMk/>
          <pc:sldMk cId="0" sldId="265"/>
        </pc:sldMkLst>
      </pc:sldChg>
      <pc:sldChg chg="addSp delSp modSp mod modShow modNotesTx">
        <pc:chgData name="Bernhard, Sven" userId="61495bf6-130b-4c1f-96cc-c63150206316" providerId="ADAL" clId="{DE8B698A-C64A-4C92-8DA3-3732AF277338}" dt="2023-07-05T20:00:53.709" v="2349"/>
        <pc:sldMkLst>
          <pc:docMk/>
          <pc:sldMk cId="0" sldId="266"/>
        </pc:sldMkLst>
        <pc:spChg chg="add mod ord topLvl">
          <ac:chgData name="Bernhard, Sven" userId="61495bf6-130b-4c1f-96cc-c63150206316" providerId="ADAL" clId="{DE8B698A-C64A-4C92-8DA3-3732AF277338}" dt="2023-07-05T10:25:45.181" v="1785" actId="1076"/>
          <ac:spMkLst>
            <pc:docMk/>
            <pc:sldMk cId="0" sldId="266"/>
            <ac:spMk id="2" creationId="{0E4B812A-572E-53AF-CCE8-FF70D3BA70DE}"/>
          </ac:spMkLst>
        </pc:spChg>
        <pc:spChg chg="add del mod">
          <ac:chgData name="Bernhard, Sven" userId="61495bf6-130b-4c1f-96cc-c63150206316" providerId="ADAL" clId="{DE8B698A-C64A-4C92-8DA3-3732AF277338}" dt="2023-07-05T10:20:52.854" v="1746" actId="21"/>
          <ac:spMkLst>
            <pc:docMk/>
            <pc:sldMk cId="0" sldId="266"/>
            <ac:spMk id="5" creationId="{82B9FBFC-EFD1-55C8-D8ED-4765F85E4D08}"/>
          </ac:spMkLst>
        </pc:spChg>
        <pc:spChg chg="del mod">
          <ac:chgData name="Bernhard, Sven" userId="61495bf6-130b-4c1f-96cc-c63150206316" providerId="ADAL" clId="{DE8B698A-C64A-4C92-8DA3-3732AF277338}" dt="2023-07-03T10:19:03.191" v="77" actId="478"/>
          <ac:spMkLst>
            <pc:docMk/>
            <pc:sldMk cId="0" sldId="266"/>
            <ac:spMk id="396" creationId="{00000000-0000-0000-0000-000000000000}"/>
          </ac:spMkLst>
        </pc:spChg>
        <pc:spChg chg="mod">
          <ac:chgData name="Bernhard, Sven" userId="61495bf6-130b-4c1f-96cc-c63150206316" providerId="ADAL" clId="{DE8B698A-C64A-4C92-8DA3-3732AF277338}" dt="2023-07-03T13:54:11.568" v="377" actId="404"/>
          <ac:spMkLst>
            <pc:docMk/>
            <pc:sldMk cId="0" sldId="266"/>
            <ac:spMk id="397" creationId="{00000000-0000-0000-0000-000000000000}"/>
          </ac:spMkLst>
        </pc:spChg>
        <pc:grpChg chg="add del mod">
          <ac:chgData name="Bernhard, Sven" userId="61495bf6-130b-4c1f-96cc-c63150206316" providerId="ADAL" clId="{DE8B698A-C64A-4C92-8DA3-3732AF277338}" dt="2023-07-05T10:20:42.781" v="1743" actId="165"/>
          <ac:grpSpMkLst>
            <pc:docMk/>
            <pc:sldMk cId="0" sldId="266"/>
            <ac:grpSpMk id="4" creationId="{8770EAD2-4B5B-E970-EDA8-0F3AFF18B483}"/>
          </ac:grpSpMkLst>
        </pc:grpChg>
        <pc:grpChg chg="add del mod">
          <ac:chgData name="Bernhard, Sven" userId="61495bf6-130b-4c1f-96cc-c63150206316" providerId="ADAL" clId="{DE8B698A-C64A-4C92-8DA3-3732AF277338}" dt="2023-07-05T10:25:45.756" v="1786" actId="21"/>
          <ac:grpSpMkLst>
            <pc:docMk/>
            <pc:sldMk cId="0" sldId="266"/>
            <ac:grpSpMk id="6" creationId="{56E8393C-D270-054D-B4C3-0C588FAC118A}"/>
          </ac:grpSpMkLst>
        </pc:grpChg>
        <pc:picChg chg="add del mod">
          <ac:chgData name="Bernhard, Sven" userId="61495bf6-130b-4c1f-96cc-c63150206316" providerId="ADAL" clId="{DE8B698A-C64A-4C92-8DA3-3732AF277338}" dt="2023-07-05T19:57:24.258" v="2084"/>
          <ac:picMkLst>
            <pc:docMk/>
            <pc:sldMk cId="0" sldId="266"/>
            <ac:picMk id="2" creationId="{3A5CEFFB-8C47-BFC9-49D5-657C3B5B3BBD}"/>
          </ac:picMkLst>
        </pc:picChg>
        <pc:picChg chg="add mod">
          <ac:chgData name="Bernhard, Sven" userId="61495bf6-130b-4c1f-96cc-c63150206316" providerId="ADAL" clId="{DE8B698A-C64A-4C92-8DA3-3732AF277338}" dt="2023-07-03T13:49:42.024" v="272" actId="1076"/>
          <ac:picMkLst>
            <pc:docMk/>
            <pc:sldMk cId="0" sldId="266"/>
            <ac:picMk id="3" creationId="{C4763D46-0AFE-E116-2AE3-EB376609B791}"/>
          </ac:picMkLst>
        </pc:picChg>
        <pc:picChg chg="add del mod">
          <ac:chgData name="Bernhard, Sven" userId="61495bf6-130b-4c1f-96cc-c63150206316" providerId="ADAL" clId="{DE8B698A-C64A-4C92-8DA3-3732AF277338}" dt="2023-07-05T20:00:53.709" v="2349"/>
          <ac:picMkLst>
            <pc:docMk/>
            <pc:sldMk cId="0" sldId="266"/>
            <ac:picMk id="4" creationId="{67C9F94B-BEE4-560C-8E8D-72A91E228C89}"/>
          </ac:picMkLst>
        </pc:picChg>
        <pc:picChg chg="add mod topLvl">
          <ac:chgData name="Bernhard, Sven" userId="61495bf6-130b-4c1f-96cc-c63150206316" providerId="ADAL" clId="{DE8B698A-C64A-4C92-8DA3-3732AF277338}" dt="2023-07-05T10:25:45.181" v="1785" actId="1076"/>
          <ac:picMkLst>
            <pc:docMk/>
            <pc:sldMk cId="0" sldId="266"/>
            <ac:picMk id="1026" creationId="{0D4410CA-284C-9FB1-5016-A3C9F5123987}"/>
          </ac:picMkLst>
        </pc:picChg>
      </pc:sldChg>
      <pc:sldChg chg="addSp delSp modSp mod modShow modNotesTx">
        <pc:chgData name="Bernhard, Sven" userId="61495bf6-130b-4c1f-96cc-c63150206316" providerId="ADAL" clId="{DE8B698A-C64A-4C92-8DA3-3732AF277338}" dt="2023-07-05T20:00:53.711" v="2357"/>
        <pc:sldMkLst>
          <pc:docMk/>
          <pc:sldMk cId="0" sldId="267"/>
        </pc:sldMkLst>
        <pc:spChg chg="del mod">
          <ac:chgData name="Bernhard, Sven" userId="61495bf6-130b-4c1f-96cc-c63150206316" providerId="ADAL" clId="{DE8B698A-C64A-4C92-8DA3-3732AF277338}" dt="2023-07-03T13:51:05.118" v="292" actId="478"/>
          <ac:spMkLst>
            <pc:docMk/>
            <pc:sldMk cId="0" sldId="267"/>
            <ac:spMk id="400" creationId="{00000000-0000-0000-0000-000000000000}"/>
          </ac:spMkLst>
        </pc:spChg>
        <pc:spChg chg="mod">
          <ac:chgData name="Bernhard, Sven" userId="61495bf6-130b-4c1f-96cc-c63150206316" providerId="ADAL" clId="{DE8B698A-C64A-4C92-8DA3-3732AF277338}" dt="2023-07-04T14:44:52.319" v="1581" actId="20577"/>
          <ac:spMkLst>
            <pc:docMk/>
            <pc:sldMk cId="0" sldId="267"/>
            <ac:spMk id="401" creationId="{00000000-0000-0000-0000-000000000000}"/>
          </ac:spMkLst>
        </pc:spChg>
        <pc:picChg chg="add del mod">
          <ac:chgData name="Bernhard, Sven" userId="61495bf6-130b-4c1f-96cc-c63150206316" providerId="ADAL" clId="{DE8B698A-C64A-4C92-8DA3-3732AF277338}" dt="2023-07-05T19:57:24.258" v="2092"/>
          <ac:picMkLst>
            <pc:docMk/>
            <pc:sldMk cId="0" sldId="267"/>
            <ac:picMk id="2" creationId="{2610D27C-B104-7294-6AF8-FA7DC87C1616}"/>
          </ac:picMkLst>
        </pc:picChg>
        <pc:picChg chg="add mod">
          <ac:chgData name="Bernhard, Sven" userId="61495bf6-130b-4c1f-96cc-c63150206316" providerId="ADAL" clId="{DE8B698A-C64A-4C92-8DA3-3732AF277338}" dt="2023-07-03T13:52:51.600" v="295" actId="1076"/>
          <ac:picMkLst>
            <pc:docMk/>
            <pc:sldMk cId="0" sldId="267"/>
            <ac:picMk id="3" creationId="{197AEBBF-DF33-8A22-092F-695A5CACF4D1}"/>
          </ac:picMkLst>
        </pc:picChg>
        <pc:picChg chg="add del mod">
          <ac:chgData name="Bernhard, Sven" userId="61495bf6-130b-4c1f-96cc-c63150206316" providerId="ADAL" clId="{DE8B698A-C64A-4C92-8DA3-3732AF277338}" dt="2023-07-05T20:00:53.711" v="2357"/>
          <ac:picMkLst>
            <pc:docMk/>
            <pc:sldMk cId="0" sldId="267"/>
            <ac:picMk id="4" creationId="{F1D21A03-9A47-9A89-9850-D7FF54421B49}"/>
          </ac:picMkLst>
        </pc:picChg>
      </pc:sldChg>
      <pc:sldChg chg="addSp delSp modSp mod">
        <pc:chgData name="Bernhard, Sven" userId="61495bf6-130b-4c1f-96cc-c63150206316" providerId="ADAL" clId="{DE8B698A-C64A-4C92-8DA3-3732AF277338}" dt="2023-07-05T20:00:53.705" v="2333"/>
        <pc:sldMkLst>
          <pc:docMk/>
          <pc:sldMk cId="4035999728" sldId="270"/>
        </pc:sldMkLst>
        <pc:spChg chg="add mod ord topLvl">
          <ac:chgData name="Bernhard, Sven" userId="61495bf6-130b-4c1f-96cc-c63150206316" providerId="ADAL" clId="{DE8B698A-C64A-4C92-8DA3-3732AF277338}" dt="2023-07-05T19:57:36.212" v="2121"/>
          <ac:spMkLst>
            <pc:docMk/>
            <pc:sldMk cId="4035999728" sldId="270"/>
            <ac:spMk id="2" creationId="{078762D7-0BBB-806D-9CFC-E633CF7B4A27}"/>
          </ac:spMkLst>
        </pc:spChg>
        <pc:spChg chg="add mod">
          <ac:chgData name="Bernhard, Sven" userId="61495bf6-130b-4c1f-96cc-c63150206316" providerId="ADAL" clId="{DE8B698A-C64A-4C92-8DA3-3732AF277338}" dt="2023-07-05T19:57:36.168" v="2093" actId="790"/>
          <ac:spMkLst>
            <pc:docMk/>
            <pc:sldMk cId="4035999728" sldId="270"/>
            <ac:spMk id="8" creationId="{1FC39FDF-6F30-A287-C949-B1579BF80AA0}"/>
          </ac:spMkLst>
        </pc:spChg>
        <pc:spChg chg="add mod">
          <ac:chgData name="Bernhard, Sven" userId="61495bf6-130b-4c1f-96cc-c63150206316" providerId="ADAL" clId="{DE8B698A-C64A-4C92-8DA3-3732AF277338}" dt="2023-07-05T19:57:36.168" v="2094" actId="790"/>
          <ac:spMkLst>
            <pc:docMk/>
            <pc:sldMk cId="4035999728" sldId="270"/>
            <ac:spMk id="9" creationId="{EE4701A2-F556-2AA3-24D9-D7A0E67997FB}"/>
          </ac:spMkLst>
        </pc:spChg>
        <pc:spChg chg="add mod ord topLvl">
          <ac:chgData name="Bernhard, Sven" userId="61495bf6-130b-4c1f-96cc-c63150206316" providerId="ADAL" clId="{DE8B698A-C64A-4C92-8DA3-3732AF277338}" dt="2023-07-05T19:57:36.212" v="2134"/>
          <ac:spMkLst>
            <pc:docMk/>
            <pc:sldMk cId="4035999728" sldId="270"/>
            <ac:spMk id="10" creationId="{07CABC0C-DC35-D794-B4A2-90A5061BE049}"/>
          </ac:spMkLst>
        </pc:spChg>
        <pc:spChg chg="mod">
          <ac:chgData name="Bernhard, Sven" userId="61495bf6-130b-4c1f-96cc-c63150206316" providerId="ADAL" clId="{DE8B698A-C64A-4C92-8DA3-3732AF277338}" dt="2023-07-03T12:12:45.324" v="251" actId="20577"/>
          <ac:spMkLst>
            <pc:docMk/>
            <pc:sldMk cId="4035999728" sldId="270"/>
            <ac:spMk id="363" creationId="{00000000-0000-0000-0000-000000000000}"/>
          </ac:spMkLst>
        </pc:spChg>
        <pc:grpChg chg="add del mod">
          <ac:chgData name="Bernhard, Sven" userId="61495bf6-130b-4c1f-96cc-c63150206316" providerId="ADAL" clId="{DE8B698A-C64A-4C92-8DA3-3732AF277338}" dt="2023-07-05T11:26:29.098" v="1938" actId="165"/>
          <ac:grpSpMkLst>
            <pc:docMk/>
            <pc:sldMk cId="4035999728" sldId="270"/>
            <ac:grpSpMk id="6" creationId="{E60CA4AD-40E2-387C-DDE2-FB73B50D01C6}"/>
          </ac:grpSpMkLst>
        </pc:grpChg>
        <pc:grpChg chg="add del mod">
          <ac:chgData name="Bernhard, Sven" userId="61495bf6-130b-4c1f-96cc-c63150206316" providerId="ADAL" clId="{DE8B698A-C64A-4C92-8DA3-3732AF277338}" dt="2023-07-05T11:27:01.606" v="1943" actId="165"/>
          <ac:grpSpMkLst>
            <pc:docMk/>
            <pc:sldMk cId="4035999728" sldId="270"/>
            <ac:grpSpMk id="11" creationId="{EBD5111A-7A73-80EA-E190-84B9B72553C7}"/>
          </ac:grpSpMkLst>
        </pc:grpChg>
        <pc:grpChg chg="add mod">
          <ac:chgData name="Bernhard, Sven" userId="61495bf6-130b-4c1f-96cc-c63150206316" providerId="ADAL" clId="{DE8B698A-C64A-4C92-8DA3-3732AF277338}" dt="2023-07-05T19:57:36.212" v="2120"/>
          <ac:grpSpMkLst>
            <pc:docMk/>
            <pc:sldMk cId="4035999728" sldId="270"/>
            <ac:grpSpMk id="12" creationId="{DC7A304F-6FD9-BF14-8589-442BBC041622}"/>
          </ac:grpSpMkLst>
        </pc:grpChg>
        <pc:grpChg chg="add mod">
          <ac:chgData name="Bernhard, Sven" userId="61495bf6-130b-4c1f-96cc-c63150206316" providerId="ADAL" clId="{DE8B698A-C64A-4C92-8DA3-3732AF277338}" dt="2023-07-05T19:57:36.212" v="2133"/>
          <ac:grpSpMkLst>
            <pc:docMk/>
            <pc:sldMk cId="4035999728" sldId="270"/>
            <ac:grpSpMk id="13" creationId="{01DD7297-62C8-BF49-C517-48C75E63E150}"/>
          </ac:grpSpMkLst>
        </pc:grpChg>
        <pc:picChg chg="mod">
          <ac:chgData name="Bernhard, Sven" userId="61495bf6-130b-4c1f-96cc-c63150206316" providerId="ADAL" clId="{DE8B698A-C64A-4C92-8DA3-3732AF277338}" dt="2023-07-04T14:25:04.148" v="1319" actId="14100"/>
          <ac:picMkLst>
            <pc:docMk/>
            <pc:sldMk cId="4035999728" sldId="270"/>
            <ac:picMk id="3" creationId="{68F237C9-6C2A-B22F-4A85-A3D8971066BA}"/>
          </ac:picMkLst>
        </pc:picChg>
        <pc:picChg chg="add mod topLvl">
          <ac:chgData name="Bernhard, Sven" userId="61495bf6-130b-4c1f-96cc-c63150206316" providerId="ADAL" clId="{DE8B698A-C64A-4C92-8DA3-3732AF277338}" dt="2023-07-05T19:57:36.212" v="2120"/>
          <ac:picMkLst>
            <pc:docMk/>
            <pc:sldMk cId="4035999728" sldId="270"/>
            <ac:picMk id="4" creationId="{8EF5995C-CAE3-E85E-CD96-E26172116B22}"/>
          </ac:picMkLst>
        </pc:picChg>
        <pc:picChg chg="mod">
          <ac:chgData name="Bernhard, Sven" userId="61495bf6-130b-4c1f-96cc-c63150206316" providerId="ADAL" clId="{DE8B698A-C64A-4C92-8DA3-3732AF277338}" dt="2023-07-04T14:27:56.851" v="1350" actId="1076"/>
          <ac:picMkLst>
            <pc:docMk/>
            <pc:sldMk cId="4035999728" sldId="270"/>
            <ac:picMk id="5" creationId="{1C0F2A0C-72FB-E11D-EDDA-A2F9EB517690}"/>
          </ac:picMkLst>
        </pc:picChg>
        <pc:picChg chg="add del mod">
          <ac:chgData name="Bernhard, Sven" userId="61495bf6-130b-4c1f-96cc-c63150206316" providerId="ADAL" clId="{DE8B698A-C64A-4C92-8DA3-3732AF277338}" dt="2023-07-05T19:57:24.252" v="2060"/>
          <ac:picMkLst>
            <pc:docMk/>
            <pc:sldMk cId="4035999728" sldId="270"/>
            <ac:picMk id="6" creationId="{BE59F867-614D-86AA-2385-4DC77D06F510}"/>
          </ac:picMkLst>
        </pc:picChg>
        <pc:picChg chg="add mod topLvl">
          <ac:chgData name="Bernhard, Sven" userId="61495bf6-130b-4c1f-96cc-c63150206316" providerId="ADAL" clId="{DE8B698A-C64A-4C92-8DA3-3732AF277338}" dt="2023-07-05T19:57:36.212" v="2133"/>
          <ac:picMkLst>
            <pc:docMk/>
            <pc:sldMk cId="4035999728" sldId="270"/>
            <ac:picMk id="7" creationId="{4E84FA7E-AC45-8376-3595-F36FB1D3232C}"/>
          </ac:picMkLst>
        </pc:picChg>
        <pc:picChg chg="add del mod">
          <ac:chgData name="Bernhard, Sven" userId="61495bf6-130b-4c1f-96cc-c63150206316" providerId="ADAL" clId="{DE8B698A-C64A-4C92-8DA3-3732AF277338}" dt="2023-07-05T19:57:24.252" v="2068"/>
          <ac:picMkLst>
            <pc:docMk/>
            <pc:sldMk cId="4035999728" sldId="270"/>
            <ac:picMk id="11" creationId="{CA92C6CF-013F-8A01-1EFE-F8653F3F58FF}"/>
          </ac:picMkLst>
        </pc:picChg>
        <pc:picChg chg="add del mod">
          <ac:chgData name="Bernhard, Sven" userId="61495bf6-130b-4c1f-96cc-c63150206316" providerId="ADAL" clId="{DE8B698A-C64A-4C92-8DA3-3732AF277338}" dt="2023-07-05T20:00:53.703" v="2325"/>
          <ac:picMkLst>
            <pc:docMk/>
            <pc:sldMk cId="4035999728" sldId="270"/>
            <ac:picMk id="14" creationId="{FC4BD76D-75CD-D2AF-64C9-38433F3CEE98}"/>
          </ac:picMkLst>
        </pc:picChg>
        <pc:picChg chg="add del mod">
          <ac:chgData name="Bernhard, Sven" userId="61495bf6-130b-4c1f-96cc-c63150206316" providerId="ADAL" clId="{DE8B698A-C64A-4C92-8DA3-3732AF277338}" dt="2023-07-05T20:00:53.705" v="2333"/>
          <ac:picMkLst>
            <pc:docMk/>
            <pc:sldMk cId="4035999728" sldId="270"/>
            <ac:picMk id="15" creationId="{EC167029-E208-58EB-5488-025CCF66C2F1}"/>
          </ac:picMkLst>
        </pc:picChg>
      </pc:sldChg>
      <pc:sldChg chg="addSp delSp modSp mod addAnim delAnim modAnim modNotesTx">
        <pc:chgData name="Bernhard, Sven" userId="61495bf6-130b-4c1f-96cc-c63150206316" providerId="ADAL" clId="{DE8B698A-C64A-4C92-8DA3-3732AF277338}" dt="2023-07-05T20:04:24.016" v="2783"/>
        <pc:sldMkLst>
          <pc:docMk/>
          <pc:sldMk cId="4007369455" sldId="271"/>
        </pc:sldMkLst>
        <pc:spChg chg="del mod">
          <ac:chgData name="Bernhard, Sven" userId="61495bf6-130b-4c1f-96cc-c63150206316" providerId="ADAL" clId="{DE8B698A-C64A-4C92-8DA3-3732AF277338}" dt="2023-07-04T10:29:59.969" v="744" actId="478"/>
          <ac:spMkLst>
            <pc:docMk/>
            <pc:sldMk cId="4007369455" sldId="271"/>
            <ac:spMk id="2" creationId="{30BBE390-4CB9-5AA9-98C3-603D89A493FC}"/>
          </ac:spMkLst>
        </pc:spChg>
        <pc:spChg chg="add mod ord topLvl">
          <ac:chgData name="Bernhard, Sven" userId="61495bf6-130b-4c1f-96cc-c63150206316" providerId="ADAL" clId="{DE8B698A-C64A-4C92-8DA3-3732AF277338}" dt="2023-07-05T19:57:36.212" v="2108"/>
          <ac:spMkLst>
            <pc:docMk/>
            <pc:sldMk cId="4007369455" sldId="271"/>
            <ac:spMk id="2" creationId="{CE02713E-E089-0B61-0FEE-2FD86C94D403}"/>
          </ac:spMkLst>
        </pc:spChg>
        <pc:spChg chg="del mod">
          <ac:chgData name="Bernhard, Sven" userId="61495bf6-130b-4c1f-96cc-c63150206316" providerId="ADAL" clId="{DE8B698A-C64A-4C92-8DA3-3732AF277338}" dt="2023-07-04T10:23:36.291" v="713" actId="478"/>
          <ac:spMkLst>
            <pc:docMk/>
            <pc:sldMk cId="4007369455" sldId="271"/>
            <ac:spMk id="3" creationId="{47F970DA-7CEE-930B-C14D-7EF7B90B3605}"/>
          </ac:spMkLst>
        </pc:spChg>
        <pc:spChg chg="del">
          <ac:chgData name="Bernhard, Sven" userId="61495bf6-130b-4c1f-96cc-c63150206316" providerId="ADAL" clId="{DE8B698A-C64A-4C92-8DA3-3732AF277338}" dt="2023-07-04T10:29:57.172" v="743" actId="478"/>
          <ac:spMkLst>
            <pc:docMk/>
            <pc:sldMk cId="4007369455" sldId="271"/>
            <ac:spMk id="4" creationId="{6BD4FD76-12B6-6F42-B236-25C11C384F79}"/>
          </ac:spMkLst>
        </pc:spChg>
        <pc:spChg chg="add del mod">
          <ac:chgData name="Bernhard, Sven" userId="61495bf6-130b-4c1f-96cc-c63150206316" providerId="ADAL" clId="{DE8B698A-C64A-4C92-8DA3-3732AF277338}" dt="2023-07-04T10:47:49.797" v="925" actId="478"/>
          <ac:spMkLst>
            <pc:docMk/>
            <pc:sldMk cId="4007369455" sldId="271"/>
            <ac:spMk id="5" creationId="{26C9045B-B927-EFF1-FB02-3D4E7E7DBC96}"/>
          </ac:spMkLst>
        </pc:spChg>
        <pc:spChg chg="mod">
          <ac:chgData name="Bernhard, Sven" userId="61495bf6-130b-4c1f-96cc-c63150206316" providerId="ADAL" clId="{DE8B698A-C64A-4C92-8DA3-3732AF277338}" dt="2023-07-05T20:02:46.654" v="2739"/>
          <ac:spMkLst>
            <pc:docMk/>
            <pc:sldMk cId="4007369455" sldId="271"/>
            <ac:spMk id="362" creationId="{00000000-0000-0000-0000-000000000000}"/>
          </ac:spMkLst>
        </pc:spChg>
        <pc:spChg chg="mod">
          <ac:chgData name="Bernhard, Sven" userId="61495bf6-130b-4c1f-96cc-c63150206316" providerId="ADAL" clId="{DE8B698A-C64A-4C92-8DA3-3732AF277338}" dt="2023-07-05T20:04:24.016" v="2783"/>
          <ac:spMkLst>
            <pc:docMk/>
            <pc:sldMk cId="4007369455" sldId="271"/>
            <ac:spMk id="363" creationId="{00000000-0000-0000-0000-000000000000}"/>
          </ac:spMkLst>
        </pc:spChg>
        <pc:grpChg chg="add del mod">
          <ac:chgData name="Bernhard, Sven" userId="61495bf6-130b-4c1f-96cc-c63150206316" providerId="ADAL" clId="{DE8B698A-C64A-4C92-8DA3-3732AF277338}" dt="2023-07-05T11:14:23.101" v="1907" actId="165"/>
          <ac:grpSpMkLst>
            <pc:docMk/>
            <pc:sldMk cId="4007369455" sldId="271"/>
            <ac:grpSpMk id="3" creationId="{758137B4-822E-9987-8D02-A34D296FD9A6}"/>
          </ac:grpSpMkLst>
        </pc:grpChg>
        <pc:grpChg chg="add del mod">
          <ac:chgData name="Bernhard, Sven" userId="61495bf6-130b-4c1f-96cc-c63150206316" providerId="ADAL" clId="{DE8B698A-C64A-4C92-8DA3-3732AF277338}" dt="2023-07-05T19:57:36.212" v="2107"/>
          <ac:grpSpMkLst>
            <pc:docMk/>
            <pc:sldMk cId="4007369455" sldId="271"/>
            <ac:grpSpMk id="4" creationId="{67AA83DF-7AB0-6841-4D5B-87217793AC53}"/>
          </ac:grpSpMkLst>
        </pc:grpChg>
        <pc:picChg chg="add mod topLvl">
          <ac:chgData name="Bernhard, Sven" userId="61495bf6-130b-4c1f-96cc-c63150206316" providerId="ADAL" clId="{DE8B698A-C64A-4C92-8DA3-3732AF277338}" dt="2023-07-05T19:57:36.212" v="2107"/>
          <ac:picMkLst>
            <pc:docMk/>
            <pc:sldMk cId="4007369455" sldId="271"/>
            <ac:picMk id="7" creationId="{F6CB7701-A4AF-38C8-CBFF-7C07D1728AEA}"/>
          </ac:picMkLst>
        </pc:picChg>
      </pc:sldChg>
      <pc:sldChg chg="addSp delSp modSp mod">
        <pc:chgData name="Bernhard, Sven" userId="61495bf6-130b-4c1f-96cc-c63150206316" providerId="ADAL" clId="{DE8B698A-C64A-4C92-8DA3-3732AF277338}" dt="2023-07-05T20:04:34.312" v="2816"/>
        <pc:sldMkLst>
          <pc:docMk/>
          <pc:sldMk cId="519396408" sldId="272"/>
        </pc:sldMkLst>
        <pc:spChg chg="mod">
          <ac:chgData name="Bernhard, Sven" userId="61495bf6-130b-4c1f-96cc-c63150206316" providerId="ADAL" clId="{DE8B698A-C64A-4C92-8DA3-3732AF277338}" dt="2023-07-05T20:02:46.417" v="2647" actId="207"/>
          <ac:spMkLst>
            <pc:docMk/>
            <pc:sldMk cId="519396408" sldId="272"/>
            <ac:spMk id="362" creationId="{00000000-0000-0000-0000-000000000000}"/>
          </ac:spMkLst>
        </pc:spChg>
        <pc:spChg chg="mod">
          <ac:chgData name="Bernhard, Sven" userId="61495bf6-130b-4c1f-96cc-c63150206316" providerId="ADAL" clId="{DE8B698A-C64A-4C92-8DA3-3732AF277338}" dt="2023-07-05T20:04:34.312" v="2816"/>
          <ac:spMkLst>
            <pc:docMk/>
            <pc:sldMk cId="519396408" sldId="272"/>
            <ac:spMk id="363" creationId="{00000000-0000-0000-0000-000000000000}"/>
          </ac:spMkLst>
        </pc:spChg>
        <pc:picChg chg="add del mod">
          <ac:chgData name="Bernhard, Sven" userId="61495bf6-130b-4c1f-96cc-c63150206316" providerId="ADAL" clId="{DE8B698A-C64A-4C92-8DA3-3732AF277338}" dt="2023-07-05T19:57:24.226" v="2012"/>
          <ac:picMkLst>
            <pc:docMk/>
            <pc:sldMk cId="519396408" sldId="272"/>
            <ac:picMk id="2" creationId="{AD294534-A84D-9AA0-824F-CDC56805B3D8}"/>
          </ac:picMkLst>
        </pc:picChg>
        <pc:picChg chg="add del mod">
          <ac:chgData name="Bernhard, Sven" userId="61495bf6-130b-4c1f-96cc-c63150206316" providerId="ADAL" clId="{DE8B698A-C64A-4C92-8DA3-3732AF277338}" dt="2023-07-05T20:00:53.691" v="2277"/>
          <ac:picMkLst>
            <pc:docMk/>
            <pc:sldMk cId="519396408" sldId="272"/>
            <ac:picMk id="3" creationId="{2F87736C-C82A-21C8-638F-710B2AE9C30C}"/>
          </ac:picMkLst>
        </pc:picChg>
      </pc:sldChg>
      <pc:sldChg chg="addSp delSp modSp mod modNotesTx">
        <pc:chgData name="Bernhard, Sven" userId="61495bf6-130b-4c1f-96cc-c63150206316" providerId="ADAL" clId="{DE8B698A-C64A-4C92-8DA3-3732AF277338}" dt="2023-07-10T13:26:02.574" v="2835" actId="6549"/>
        <pc:sldMkLst>
          <pc:docMk/>
          <pc:sldMk cId="4137952846" sldId="275"/>
        </pc:sldMkLst>
        <pc:spChg chg="mod">
          <ac:chgData name="Bernhard, Sven" userId="61495bf6-130b-4c1f-96cc-c63150206316" providerId="ADAL" clId="{DE8B698A-C64A-4C92-8DA3-3732AF277338}" dt="2023-07-10T13:26:02.574" v="2835" actId="6549"/>
          <ac:spMkLst>
            <pc:docMk/>
            <pc:sldMk cId="4137952846" sldId="275"/>
            <ac:spMk id="7" creationId="{EE210EAE-348D-99AA-9F85-2D1605AE90CE}"/>
          </ac:spMkLst>
        </pc:spChg>
        <pc:spChg chg="mod">
          <ac:chgData name="Bernhard, Sven" userId="61495bf6-130b-4c1f-96cc-c63150206316" providerId="ADAL" clId="{DE8B698A-C64A-4C92-8DA3-3732AF277338}" dt="2023-07-04T14:16:41.157" v="1301" actId="404"/>
          <ac:spMkLst>
            <pc:docMk/>
            <pc:sldMk cId="4137952846" sldId="275"/>
            <ac:spMk id="363" creationId="{00000000-0000-0000-0000-000000000000}"/>
          </ac:spMkLst>
        </pc:spChg>
        <pc:picChg chg="add del mod">
          <ac:chgData name="Bernhard, Sven" userId="61495bf6-130b-4c1f-96cc-c63150206316" providerId="ADAL" clId="{DE8B698A-C64A-4C92-8DA3-3732AF277338}" dt="2023-07-05T19:57:24.242" v="2044"/>
          <ac:picMkLst>
            <pc:docMk/>
            <pc:sldMk cId="4137952846" sldId="275"/>
            <ac:picMk id="2" creationId="{8E19EF59-D956-193D-F2A3-17D255FAD894}"/>
          </ac:picMkLst>
        </pc:picChg>
        <pc:picChg chg="add del mod">
          <ac:chgData name="Bernhard, Sven" userId="61495bf6-130b-4c1f-96cc-c63150206316" providerId="ADAL" clId="{DE8B698A-C64A-4C92-8DA3-3732AF277338}" dt="2023-07-05T19:57:24.252" v="2052"/>
          <ac:picMkLst>
            <pc:docMk/>
            <pc:sldMk cId="4137952846" sldId="275"/>
            <ac:picMk id="3" creationId="{5673B103-1773-F14F-3332-B160DD1C3584}"/>
          </ac:picMkLst>
        </pc:picChg>
        <pc:picChg chg="add del mod">
          <ac:chgData name="Bernhard, Sven" userId="61495bf6-130b-4c1f-96cc-c63150206316" providerId="ADAL" clId="{DE8B698A-C64A-4C92-8DA3-3732AF277338}" dt="2023-07-05T20:00:53.699" v="2309"/>
          <ac:picMkLst>
            <pc:docMk/>
            <pc:sldMk cId="4137952846" sldId="275"/>
            <ac:picMk id="4" creationId="{96E29D94-E2D4-0ED3-2DD7-84834BD886AC}"/>
          </ac:picMkLst>
        </pc:picChg>
        <pc:picChg chg="add del mod">
          <ac:chgData name="Bernhard, Sven" userId="61495bf6-130b-4c1f-96cc-c63150206316" providerId="ADAL" clId="{DE8B698A-C64A-4C92-8DA3-3732AF277338}" dt="2023-07-05T20:00:53.701" v="2317"/>
          <ac:picMkLst>
            <pc:docMk/>
            <pc:sldMk cId="4137952846" sldId="275"/>
            <ac:picMk id="5" creationId="{CD07294A-97C1-3431-6714-1FABF7CCAB03}"/>
          </ac:picMkLst>
        </pc:picChg>
        <pc:picChg chg="mod">
          <ac:chgData name="Bernhard, Sven" userId="61495bf6-130b-4c1f-96cc-c63150206316" providerId="ADAL" clId="{DE8B698A-C64A-4C92-8DA3-3732AF277338}" dt="2023-07-05T19:59:17.444" v="2173"/>
          <ac:picMkLst>
            <pc:docMk/>
            <pc:sldMk cId="4137952846" sldId="275"/>
            <ac:picMk id="9" creationId="{4FCED9D6-B5CB-4947-72AB-0166B5300968}"/>
          </ac:picMkLst>
        </pc:picChg>
      </pc:sldChg>
      <pc:sldChg chg="del">
        <pc:chgData name="Bernhard, Sven" userId="61495bf6-130b-4c1f-96cc-c63150206316" providerId="ADAL" clId="{DE8B698A-C64A-4C92-8DA3-3732AF277338}" dt="2023-07-04T14:45:22.510" v="1584" actId="47"/>
        <pc:sldMkLst>
          <pc:docMk/>
          <pc:sldMk cId="3835632751" sldId="276"/>
        </pc:sldMkLst>
      </pc:sldChg>
      <pc:sldChg chg="addSp delSp modSp mod">
        <pc:chgData name="Bernhard, Sven" userId="61495bf6-130b-4c1f-96cc-c63150206316" providerId="ADAL" clId="{DE8B698A-C64A-4C92-8DA3-3732AF277338}" dt="2023-07-10T13:25:04.699" v="2833" actId="20577"/>
        <pc:sldMkLst>
          <pc:docMk/>
          <pc:sldMk cId="1252285969" sldId="278"/>
        </pc:sldMkLst>
        <pc:spChg chg="add del">
          <ac:chgData name="Bernhard, Sven" userId="61495bf6-130b-4c1f-96cc-c63150206316" providerId="ADAL" clId="{DE8B698A-C64A-4C92-8DA3-3732AF277338}" dt="2023-07-10T13:24:46.919" v="2829"/>
          <ac:spMkLst>
            <pc:docMk/>
            <pc:sldMk cId="1252285969" sldId="278"/>
            <ac:spMk id="2" creationId="{A469B35A-38AC-53A2-1C14-D7782BC909BC}"/>
          </ac:spMkLst>
        </pc:spChg>
        <pc:spChg chg="mod">
          <ac:chgData name="Bernhard, Sven" userId="61495bf6-130b-4c1f-96cc-c63150206316" providerId="ADAL" clId="{DE8B698A-C64A-4C92-8DA3-3732AF277338}" dt="2023-07-10T13:25:04.699" v="2833" actId="20577"/>
          <ac:spMkLst>
            <pc:docMk/>
            <pc:sldMk cId="1252285969" sldId="278"/>
            <ac:spMk id="362" creationId="{00000000-0000-0000-0000-000000000000}"/>
          </ac:spMkLst>
        </pc:spChg>
        <pc:spChg chg="mod">
          <ac:chgData name="Bernhard, Sven" userId="61495bf6-130b-4c1f-96cc-c63150206316" providerId="ADAL" clId="{DE8B698A-C64A-4C92-8DA3-3732AF277338}" dt="2023-07-05T20:04:34.312" v="2816"/>
          <ac:spMkLst>
            <pc:docMk/>
            <pc:sldMk cId="1252285969" sldId="278"/>
            <ac:spMk id="363" creationId="{00000000-0000-0000-0000-000000000000}"/>
          </ac:spMkLst>
        </pc:spChg>
        <pc:picChg chg="add del mod">
          <ac:chgData name="Bernhard, Sven" userId="61495bf6-130b-4c1f-96cc-c63150206316" providerId="ADAL" clId="{DE8B698A-C64A-4C92-8DA3-3732AF277338}" dt="2023-07-05T19:57:24.226" v="2004"/>
          <ac:picMkLst>
            <pc:docMk/>
            <pc:sldMk cId="1252285969" sldId="278"/>
            <ac:picMk id="2" creationId="{45997624-3B67-475E-F07B-2226A995CCBF}"/>
          </ac:picMkLst>
        </pc:picChg>
        <pc:picChg chg="add del mod">
          <ac:chgData name="Bernhard, Sven" userId="61495bf6-130b-4c1f-96cc-c63150206316" providerId="ADAL" clId="{DE8B698A-C64A-4C92-8DA3-3732AF277338}" dt="2023-07-05T20:00:53.688" v="2269"/>
          <ac:picMkLst>
            <pc:docMk/>
            <pc:sldMk cId="1252285969" sldId="278"/>
            <ac:picMk id="4" creationId="{6ACA93A6-A53C-6317-BF09-5688CF2A1561}"/>
          </ac:picMkLst>
        </pc:picChg>
      </pc:sldChg>
      <pc:sldChg chg="addSp delSp modSp mod">
        <pc:chgData name="Bernhard, Sven" userId="61495bf6-130b-4c1f-96cc-c63150206316" providerId="ADAL" clId="{DE8B698A-C64A-4C92-8DA3-3732AF277338}" dt="2023-07-05T20:04:34.312" v="2816"/>
        <pc:sldMkLst>
          <pc:docMk/>
          <pc:sldMk cId="1723321786" sldId="279"/>
        </pc:sldMkLst>
        <pc:spChg chg="mod">
          <ac:chgData name="Bernhard, Sven" userId="61495bf6-130b-4c1f-96cc-c63150206316" providerId="ADAL" clId="{DE8B698A-C64A-4C92-8DA3-3732AF277338}" dt="2023-07-05T20:02:46.523" v="2689" actId="207"/>
          <ac:spMkLst>
            <pc:docMk/>
            <pc:sldMk cId="1723321786" sldId="279"/>
            <ac:spMk id="362" creationId="{00000000-0000-0000-0000-000000000000}"/>
          </ac:spMkLst>
        </pc:spChg>
        <pc:spChg chg="mod">
          <ac:chgData name="Bernhard, Sven" userId="61495bf6-130b-4c1f-96cc-c63150206316" providerId="ADAL" clId="{DE8B698A-C64A-4C92-8DA3-3732AF277338}" dt="2023-07-05T20:04:34.312" v="2816"/>
          <ac:spMkLst>
            <pc:docMk/>
            <pc:sldMk cId="1723321786" sldId="279"/>
            <ac:spMk id="363" creationId="{00000000-0000-0000-0000-000000000000}"/>
          </ac:spMkLst>
        </pc:spChg>
        <pc:picChg chg="add del mod">
          <ac:chgData name="Bernhard, Sven" userId="61495bf6-130b-4c1f-96cc-c63150206316" providerId="ADAL" clId="{DE8B698A-C64A-4C92-8DA3-3732AF277338}" dt="2023-07-05T19:57:24.242" v="2020"/>
          <ac:picMkLst>
            <pc:docMk/>
            <pc:sldMk cId="1723321786" sldId="279"/>
            <ac:picMk id="2" creationId="{E0ACF216-6F28-4957-D013-E7D4A7459116}"/>
          </ac:picMkLst>
        </pc:picChg>
        <pc:picChg chg="add del mod">
          <ac:chgData name="Bernhard, Sven" userId="61495bf6-130b-4c1f-96cc-c63150206316" providerId="ADAL" clId="{DE8B698A-C64A-4C92-8DA3-3732AF277338}" dt="2023-07-05T19:57:24.242" v="2028"/>
          <ac:picMkLst>
            <pc:docMk/>
            <pc:sldMk cId="1723321786" sldId="279"/>
            <ac:picMk id="4" creationId="{EE4EAC93-0F4C-20C0-59C4-5591252D3A50}"/>
          </ac:picMkLst>
        </pc:picChg>
        <pc:picChg chg="add del mod">
          <ac:chgData name="Bernhard, Sven" userId="61495bf6-130b-4c1f-96cc-c63150206316" providerId="ADAL" clId="{DE8B698A-C64A-4C92-8DA3-3732AF277338}" dt="2023-07-05T20:00:53.693" v="2285"/>
          <ac:picMkLst>
            <pc:docMk/>
            <pc:sldMk cId="1723321786" sldId="279"/>
            <ac:picMk id="5" creationId="{125F4CF4-06E6-EA9A-48CA-00D598A6A566}"/>
          </ac:picMkLst>
        </pc:picChg>
        <pc:picChg chg="add del mod">
          <ac:chgData name="Bernhard, Sven" userId="61495bf6-130b-4c1f-96cc-c63150206316" providerId="ADAL" clId="{DE8B698A-C64A-4C92-8DA3-3732AF277338}" dt="2023-07-05T20:00:53.695" v="2293"/>
          <ac:picMkLst>
            <pc:docMk/>
            <pc:sldMk cId="1723321786" sldId="279"/>
            <ac:picMk id="7" creationId="{A4FB8EE5-6E46-0E0E-5A74-765E0D9D283E}"/>
          </ac:picMkLst>
        </pc:picChg>
      </pc:sldChg>
      <pc:sldChg chg="modSp mod">
        <pc:chgData name="Bernhard, Sven" userId="61495bf6-130b-4c1f-96cc-c63150206316" providerId="ADAL" clId="{DE8B698A-C64A-4C92-8DA3-3732AF277338}" dt="2023-07-05T20:06:12.528" v="2820" actId="20577"/>
        <pc:sldMkLst>
          <pc:docMk/>
          <pc:sldMk cId="3264152758" sldId="280"/>
        </pc:sldMkLst>
        <pc:spChg chg="mod">
          <ac:chgData name="Bernhard, Sven" userId="61495bf6-130b-4c1f-96cc-c63150206316" providerId="ADAL" clId="{DE8B698A-C64A-4C92-8DA3-3732AF277338}" dt="2023-07-05T20:02:46.410" v="2639" actId="207"/>
          <ac:spMkLst>
            <pc:docMk/>
            <pc:sldMk cId="3264152758" sldId="280"/>
            <ac:spMk id="362" creationId="{00000000-0000-0000-0000-000000000000}"/>
          </ac:spMkLst>
        </pc:spChg>
        <pc:spChg chg="mod">
          <ac:chgData name="Bernhard, Sven" userId="61495bf6-130b-4c1f-96cc-c63150206316" providerId="ADAL" clId="{DE8B698A-C64A-4C92-8DA3-3732AF277338}" dt="2023-07-05T20:06:12.528" v="2820" actId="20577"/>
          <ac:spMkLst>
            <pc:docMk/>
            <pc:sldMk cId="3264152758" sldId="280"/>
            <ac:spMk id="363" creationId="{00000000-0000-0000-0000-000000000000}"/>
          </ac:spMkLst>
        </pc:spChg>
      </pc:sldChg>
      <pc:sldChg chg="modSp mod">
        <pc:chgData name="Bernhard, Sven" userId="61495bf6-130b-4c1f-96cc-c63150206316" providerId="ADAL" clId="{DE8B698A-C64A-4C92-8DA3-3732AF277338}" dt="2023-07-05T20:02:46.423" v="2653" actId="207"/>
        <pc:sldMkLst>
          <pc:docMk/>
          <pc:sldMk cId="902726758" sldId="281"/>
        </pc:sldMkLst>
        <pc:spChg chg="mod">
          <ac:chgData name="Bernhard, Sven" userId="61495bf6-130b-4c1f-96cc-c63150206316" providerId="ADAL" clId="{DE8B698A-C64A-4C92-8DA3-3732AF277338}" dt="2023-07-05T20:02:46.423" v="2653" actId="207"/>
          <ac:spMkLst>
            <pc:docMk/>
            <pc:sldMk cId="902726758" sldId="281"/>
            <ac:spMk id="7" creationId="{EE210EAE-348D-99AA-9F85-2D1605AE90CE}"/>
          </ac:spMkLst>
        </pc:spChg>
        <pc:spChg chg="mod">
          <ac:chgData name="Bernhard, Sven" userId="61495bf6-130b-4c1f-96cc-c63150206316" providerId="ADAL" clId="{DE8B698A-C64A-4C92-8DA3-3732AF277338}" dt="2023-07-03T11:58:09.057" v="128" actId="20577"/>
          <ac:spMkLst>
            <pc:docMk/>
            <pc:sldMk cId="902726758" sldId="281"/>
            <ac:spMk id="363" creationId="{00000000-0000-0000-0000-000000000000}"/>
          </ac:spMkLst>
        </pc:spChg>
      </pc:sldChg>
      <pc:sldChg chg="del">
        <pc:chgData name="Bernhard, Sven" userId="61495bf6-130b-4c1f-96cc-c63150206316" providerId="ADAL" clId="{DE8B698A-C64A-4C92-8DA3-3732AF277338}" dt="2023-07-04T14:46:20.035" v="1586" actId="2696"/>
        <pc:sldMkLst>
          <pc:docMk/>
          <pc:sldMk cId="512474321" sldId="283"/>
        </pc:sldMkLst>
      </pc:sldChg>
      <pc:sldChg chg="modSp mod">
        <pc:chgData name="Bernhard, Sven" userId="61495bf6-130b-4c1f-96cc-c63150206316" providerId="ADAL" clId="{DE8B698A-C64A-4C92-8DA3-3732AF277338}" dt="2023-07-05T20:03:21.933" v="2755" actId="947"/>
        <pc:sldMkLst>
          <pc:docMk/>
          <pc:sldMk cId="3167730568" sldId="284"/>
        </pc:sldMkLst>
        <pc:spChg chg="mod">
          <ac:chgData name="Bernhard, Sven" userId="61495bf6-130b-4c1f-96cc-c63150206316" providerId="ADAL" clId="{DE8B698A-C64A-4C92-8DA3-3732AF277338}" dt="2023-07-05T20:03:21.933" v="2755" actId="947"/>
          <ac:spMkLst>
            <pc:docMk/>
            <pc:sldMk cId="3167730568" sldId="284"/>
            <ac:spMk id="365" creationId="{00000000-0000-0000-0000-000000000000}"/>
          </ac:spMkLst>
        </pc:spChg>
      </pc:sldChg>
      <pc:sldChg chg="modSp mod modAnim modNotesTx">
        <pc:chgData name="Bernhard, Sven" userId="61495bf6-130b-4c1f-96cc-c63150206316" providerId="ADAL" clId="{DE8B698A-C64A-4C92-8DA3-3732AF277338}" dt="2023-07-05T13:53:09.462" v="1986" actId="20577"/>
        <pc:sldMkLst>
          <pc:docMk/>
          <pc:sldMk cId="3010063966" sldId="285"/>
        </pc:sldMkLst>
        <pc:spChg chg="mod">
          <ac:chgData name="Bernhard, Sven" userId="61495bf6-130b-4c1f-96cc-c63150206316" providerId="ADAL" clId="{DE8B698A-C64A-4C92-8DA3-3732AF277338}" dt="2023-07-05T11:11:47.224" v="1862" actId="20577"/>
          <ac:spMkLst>
            <pc:docMk/>
            <pc:sldMk cId="3010063966" sldId="285"/>
            <ac:spMk id="7" creationId="{9A180866-565D-FC4C-35AA-C8DC740E35FC}"/>
          </ac:spMkLst>
        </pc:spChg>
        <pc:spChg chg="mod">
          <ac:chgData name="Bernhard, Sven" userId="61495bf6-130b-4c1f-96cc-c63150206316" providerId="ADAL" clId="{DE8B698A-C64A-4C92-8DA3-3732AF277338}" dt="2023-07-05T11:12:50.146" v="1864" actId="2711"/>
          <ac:spMkLst>
            <pc:docMk/>
            <pc:sldMk cId="3010063966" sldId="285"/>
            <ac:spMk id="362" creationId="{00000000-0000-0000-0000-000000000000}"/>
          </ac:spMkLst>
        </pc:spChg>
      </pc:sldChg>
      <pc:sldChg chg="del ord">
        <pc:chgData name="Bernhard, Sven" userId="61495bf6-130b-4c1f-96cc-c63150206316" providerId="ADAL" clId="{DE8B698A-C64A-4C92-8DA3-3732AF277338}" dt="2023-07-04T14:46:25.248" v="1587" actId="2696"/>
        <pc:sldMkLst>
          <pc:docMk/>
          <pc:sldMk cId="1023858463" sldId="287"/>
        </pc:sldMkLst>
      </pc:sldChg>
      <pc:sldChg chg="modSp mod modAnim modNotesTx">
        <pc:chgData name="Bernhard, Sven" userId="61495bf6-130b-4c1f-96cc-c63150206316" providerId="ADAL" clId="{DE8B698A-C64A-4C92-8DA3-3732AF277338}" dt="2023-07-05T20:08:22.579" v="2825"/>
        <pc:sldMkLst>
          <pc:docMk/>
          <pc:sldMk cId="3099097116" sldId="288"/>
        </pc:sldMkLst>
        <pc:spChg chg="mod">
          <ac:chgData name="Bernhard, Sven" userId="61495bf6-130b-4c1f-96cc-c63150206316" providerId="ADAL" clId="{DE8B698A-C64A-4C92-8DA3-3732AF277338}" dt="2023-07-05T20:08:22.579" v="2825"/>
          <ac:spMkLst>
            <pc:docMk/>
            <pc:sldMk cId="3099097116" sldId="288"/>
            <ac:spMk id="7" creationId="{EE210EAE-348D-99AA-9F85-2D1605AE90CE}"/>
          </ac:spMkLst>
        </pc:spChg>
        <pc:spChg chg="mod">
          <ac:chgData name="Bernhard, Sven" userId="61495bf6-130b-4c1f-96cc-c63150206316" providerId="ADAL" clId="{DE8B698A-C64A-4C92-8DA3-3732AF277338}" dt="2023-07-03T11:59:12.887" v="163" actId="20577"/>
          <ac:spMkLst>
            <pc:docMk/>
            <pc:sldMk cId="3099097116" sldId="288"/>
            <ac:spMk id="363" creationId="{00000000-0000-0000-0000-000000000000}"/>
          </ac:spMkLst>
        </pc:spChg>
      </pc:sldChg>
      <pc:sldChg chg="modSp mod">
        <pc:chgData name="Bernhard, Sven" userId="61495bf6-130b-4c1f-96cc-c63150206316" providerId="ADAL" clId="{DE8B698A-C64A-4C92-8DA3-3732AF277338}" dt="2023-07-05T20:03:21.930" v="2751" actId="947"/>
        <pc:sldMkLst>
          <pc:docMk/>
          <pc:sldMk cId="1281113087" sldId="289"/>
        </pc:sldMkLst>
        <pc:spChg chg="mod">
          <ac:chgData name="Bernhard, Sven" userId="61495bf6-130b-4c1f-96cc-c63150206316" providerId="ADAL" clId="{DE8B698A-C64A-4C92-8DA3-3732AF277338}" dt="2023-07-05T20:03:21.930" v="2751" actId="947"/>
          <ac:spMkLst>
            <pc:docMk/>
            <pc:sldMk cId="1281113087" sldId="289"/>
            <ac:spMk id="365" creationId="{00000000-0000-0000-0000-000000000000}"/>
          </ac:spMkLst>
        </pc:spChg>
      </pc:sldChg>
      <pc:sldChg chg="del">
        <pc:chgData name="Bernhard, Sven" userId="61495bf6-130b-4c1f-96cc-c63150206316" providerId="ADAL" clId="{DE8B698A-C64A-4C92-8DA3-3732AF277338}" dt="2023-07-04T14:46:16.618" v="1585" actId="2696"/>
        <pc:sldMkLst>
          <pc:docMk/>
          <pc:sldMk cId="1469278718" sldId="291"/>
        </pc:sldMkLst>
      </pc:sldChg>
      <pc:sldChg chg="modSp mod modAnim modNotesTx">
        <pc:chgData name="Bernhard, Sven" userId="61495bf6-130b-4c1f-96cc-c63150206316" providerId="ADAL" clId="{DE8B698A-C64A-4C92-8DA3-3732AF277338}" dt="2023-07-05T20:02:46.450" v="2679"/>
        <pc:sldMkLst>
          <pc:docMk/>
          <pc:sldMk cId="3812238231" sldId="292"/>
        </pc:sldMkLst>
        <pc:spChg chg="mod">
          <ac:chgData name="Bernhard, Sven" userId="61495bf6-130b-4c1f-96cc-c63150206316" providerId="ADAL" clId="{DE8B698A-C64A-4C92-8DA3-3732AF277338}" dt="2023-07-05T20:02:46.450" v="2679"/>
          <ac:spMkLst>
            <pc:docMk/>
            <pc:sldMk cId="3812238231" sldId="292"/>
            <ac:spMk id="7" creationId="{EE210EAE-348D-99AA-9F85-2D1605AE90CE}"/>
          </ac:spMkLst>
        </pc:spChg>
        <pc:spChg chg="mod">
          <ac:chgData name="Bernhard, Sven" userId="61495bf6-130b-4c1f-96cc-c63150206316" providerId="ADAL" clId="{DE8B698A-C64A-4C92-8DA3-3732AF277338}" dt="2023-07-03T12:13:19.085" v="259" actId="20577"/>
          <ac:spMkLst>
            <pc:docMk/>
            <pc:sldMk cId="3812238231" sldId="292"/>
            <ac:spMk id="363" creationId="{00000000-0000-0000-0000-000000000000}"/>
          </ac:spMkLst>
        </pc:spChg>
      </pc:sldChg>
      <pc:sldChg chg="modSp mod modAnim">
        <pc:chgData name="Bernhard, Sven" userId="61495bf6-130b-4c1f-96cc-c63150206316" providerId="ADAL" clId="{DE8B698A-C64A-4C92-8DA3-3732AF277338}" dt="2023-07-05T20:02:33.279" v="2623" actId="207"/>
        <pc:sldMkLst>
          <pc:docMk/>
          <pc:sldMk cId="4161336178" sldId="293"/>
        </pc:sldMkLst>
        <pc:spChg chg="mod">
          <ac:chgData name="Bernhard, Sven" userId="61495bf6-130b-4c1f-96cc-c63150206316" providerId="ADAL" clId="{DE8B698A-C64A-4C92-8DA3-3732AF277338}" dt="2023-07-05T20:02:33.279" v="2623" actId="207"/>
          <ac:spMkLst>
            <pc:docMk/>
            <pc:sldMk cId="4161336178" sldId="293"/>
            <ac:spMk id="3" creationId="{D759219A-B357-B9E4-25EA-6D5BCCB17257}"/>
          </ac:spMkLst>
        </pc:spChg>
        <pc:spChg chg="mod">
          <ac:chgData name="Bernhard, Sven" userId="61495bf6-130b-4c1f-96cc-c63150206316" providerId="ADAL" clId="{DE8B698A-C64A-4C92-8DA3-3732AF277338}" dt="2023-07-03T12:01:08.235" v="171" actId="20577"/>
          <ac:spMkLst>
            <pc:docMk/>
            <pc:sldMk cId="4161336178" sldId="293"/>
            <ac:spMk id="363" creationId="{00000000-0000-0000-0000-000000000000}"/>
          </ac:spMkLst>
        </pc:spChg>
      </pc:sldChg>
      <pc:sldChg chg="addSp delSp modSp mod modAnim">
        <pc:chgData name="Bernhard, Sven" userId="61495bf6-130b-4c1f-96cc-c63150206316" providerId="ADAL" clId="{DE8B698A-C64A-4C92-8DA3-3732AF277338}" dt="2023-07-05T20:02:46.660" v="2747"/>
        <pc:sldMkLst>
          <pc:docMk/>
          <pc:sldMk cId="1244563068" sldId="295"/>
        </pc:sldMkLst>
        <pc:spChg chg="mod">
          <ac:chgData name="Bernhard, Sven" userId="61495bf6-130b-4c1f-96cc-c63150206316" providerId="ADAL" clId="{DE8B698A-C64A-4C92-8DA3-3732AF277338}" dt="2023-07-05T20:02:46.660" v="2747"/>
          <ac:spMkLst>
            <pc:docMk/>
            <pc:sldMk cId="1244563068" sldId="295"/>
            <ac:spMk id="7" creationId="{EE210EAE-348D-99AA-9F85-2D1605AE90CE}"/>
          </ac:spMkLst>
        </pc:spChg>
        <pc:spChg chg="mod">
          <ac:chgData name="Bernhard, Sven" userId="61495bf6-130b-4c1f-96cc-c63150206316" providerId="ADAL" clId="{DE8B698A-C64A-4C92-8DA3-3732AF277338}" dt="2023-07-03T12:14:59.592" v="269" actId="20577"/>
          <ac:spMkLst>
            <pc:docMk/>
            <pc:sldMk cId="1244563068" sldId="295"/>
            <ac:spMk id="363" creationId="{00000000-0000-0000-0000-000000000000}"/>
          </ac:spMkLst>
        </pc:spChg>
        <pc:picChg chg="mod">
          <ac:chgData name="Bernhard, Sven" userId="61495bf6-130b-4c1f-96cc-c63150206316" providerId="ADAL" clId="{DE8B698A-C64A-4C92-8DA3-3732AF277338}" dt="2023-07-04T15:07:12.580" v="1673" actId="1076"/>
          <ac:picMkLst>
            <pc:docMk/>
            <pc:sldMk cId="1244563068" sldId="295"/>
            <ac:picMk id="2" creationId="{EBB3AC19-DEF1-7547-7392-5871578C864D}"/>
          </ac:picMkLst>
        </pc:picChg>
        <pc:picChg chg="add del mod">
          <ac:chgData name="Bernhard, Sven" userId="61495bf6-130b-4c1f-96cc-c63150206316" providerId="ADAL" clId="{DE8B698A-C64A-4C92-8DA3-3732AF277338}" dt="2023-07-05T19:57:24.252" v="2076"/>
          <ac:picMkLst>
            <pc:docMk/>
            <pc:sldMk cId="1244563068" sldId="295"/>
            <ac:picMk id="3" creationId="{C575F16C-2AB3-5F75-A07D-505BDB407469}"/>
          </ac:picMkLst>
        </pc:picChg>
        <pc:picChg chg="add del mod">
          <ac:chgData name="Bernhard, Sven" userId="61495bf6-130b-4c1f-96cc-c63150206316" providerId="ADAL" clId="{DE8B698A-C64A-4C92-8DA3-3732AF277338}" dt="2023-07-05T20:00:53.707" v="2341"/>
          <ac:picMkLst>
            <pc:docMk/>
            <pc:sldMk cId="1244563068" sldId="295"/>
            <ac:picMk id="4" creationId="{A3BEA50A-8AF1-F92D-25E6-3E54BAA85EBA}"/>
          </ac:picMkLst>
        </pc:picChg>
      </pc:sldChg>
      <pc:sldChg chg="modSp mod modNotesTx">
        <pc:chgData name="Bernhard, Sven" userId="61495bf6-130b-4c1f-96cc-c63150206316" providerId="ADAL" clId="{DE8B698A-C64A-4C92-8DA3-3732AF277338}" dt="2023-07-05T20:08:53.653" v="2827" actId="948"/>
        <pc:sldMkLst>
          <pc:docMk/>
          <pc:sldMk cId="3757902980" sldId="296"/>
        </pc:sldMkLst>
        <pc:spChg chg="mod">
          <ac:chgData name="Bernhard, Sven" userId="61495bf6-130b-4c1f-96cc-c63150206316" providerId="ADAL" clId="{DE8B698A-C64A-4C92-8DA3-3732AF277338}" dt="2023-07-05T20:08:53.653" v="2827" actId="948"/>
          <ac:spMkLst>
            <pc:docMk/>
            <pc:sldMk cId="3757902980" sldId="296"/>
            <ac:spMk id="7" creationId="{EE210EAE-348D-99AA-9F85-2D1605AE90CE}"/>
          </ac:spMkLst>
        </pc:spChg>
        <pc:spChg chg="mod">
          <ac:chgData name="Bernhard, Sven" userId="61495bf6-130b-4c1f-96cc-c63150206316" providerId="ADAL" clId="{DE8B698A-C64A-4C92-8DA3-3732AF277338}" dt="2023-07-03T12:07:08.464" v="237" actId="20577"/>
          <ac:spMkLst>
            <pc:docMk/>
            <pc:sldMk cId="3757902980" sldId="296"/>
            <ac:spMk id="363" creationId="{00000000-0000-0000-0000-000000000000}"/>
          </ac:spMkLst>
        </pc:spChg>
      </pc:sldChg>
      <pc:sldMasterChg chg="delSldLayout">
        <pc:chgData name="Bernhard, Sven" userId="61495bf6-130b-4c1f-96cc-c63150206316" providerId="ADAL" clId="{DE8B698A-C64A-4C92-8DA3-3732AF277338}" dt="2023-07-04T14:46:29.192" v="1588" actId="2696"/>
        <pc:sldMasterMkLst>
          <pc:docMk/>
          <pc:sldMasterMk cId="0" sldId="2147483648"/>
        </pc:sldMasterMkLst>
        <pc:sldLayoutChg chg="del">
          <pc:chgData name="Bernhard, Sven" userId="61495bf6-130b-4c1f-96cc-c63150206316" providerId="ADAL" clId="{DE8B698A-C64A-4C92-8DA3-3732AF277338}" dt="2023-07-04T14:46:29.192" v="1588" actId="2696"/>
          <pc:sldLayoutMkLst>
            <pc:docMk/>
            <pc:sldMasterMk cId="0" sldId="2147483648"/>
            <pc:sldLayoutMk cId="0" sldId="2147483668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Shape 342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343" name="Shape 343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1088775" latinLnBrk="0">
      <a:defRPr sz="1400">
        <a:latin typeface="+mn-lt"/>
        <a:ea typeface="+mn-ea"/>
        <a:cs typeface="+mn-cs"/>
        <a:sym typeface="Arial"/>
      </a:defRPr>
    </a:lvl1pPr>
    <a:lvl2pPr indent="228600" defTabSz="1088775" latinLnBrk="0">
      <a:defRPr sz="1400">
        <a:latin typeface="+mn-lt"/>
        <a:ea typeface="+mn-ea"/>
        <a:cs typeface="+mn-cs"/>
        <a:sym typeface="Arial"/>
      </a:defRPr>
    </a:lvl2pPr>
    <a:lvl3pPr indent="457200" defTabSz="1088775" latinLnBrk="0">
      <a:defRPr sz="1400">
        <a:latin typeface="+mn-lt"/>
        <a:ea typeface="+mn-ea"/>
        <a:cs typeface="+mn-cs"/>
        <a:sym typeface="Arial"/>
      </a:defRPr>
    </a:lvl3pPr>
    <a:lvl4pPr indent="685800" defTabSz="1088775" latinLnBrk="0">
      <a:defRPr sz="1400">
        <a:latin typeface="+mn-lt"/>
        <a:ea typeface="+mn-ea"/>
        <a:cs typeface="+mn-cs"/>
        <a:sym typeface="Arial"/>
      </a:defRPr>
    </a:lvl4pPr>
    <a:lvl5pPr indent="914400" defTabSz="1088775" latinLnBrk="0">
      <a:defRPr sz="1400">
        <a:latin typeface="+mn-lt"/>
        <a:ea typeface="+mn-ea"/>
        <a:cs typeface="+mn-cs"/>
        <a:sym typeface="Arial"/>
      </a:defRPr>
    </a:lvl5pPr>
    <a:lvl6pPr indent="1143000" defTabSz="1088775" latinLnBrk="0">
      <a:defRPr sz="1400">
        <a:latin typeface="+mn-lt"/>
        <a:ea typeface="+mn-ea"/>
        <a:cs typeface="+mn-cs"/>
        <a:sym typeface="Arial"/>
      </a:defRPr>
    </a:lvl6pPr>
    <a:lvl7pPr indent="1371600" defTabSz="1088775" latinLnBrk="0">
      <a:defRPr sz="1400">
        <a:latin typeface="+mn-lt"/>
        <a:ea typeface="+mn-ea"/>
        <a:cs typeface="+mn-cs"/>
        <a:sym typeface="Arial"/>
      </a:defRPr>
    </a:lvl7pPr>
    <a:lvl8pPr indent="1600200" defTabSz="1088775" latinLnBrk="0">
      <a:defRPr sz="1400">
        <a:latin typeface="+mn-lt"/>
        <a:ea typeface="+mn-ea"/>
        <a:cs typeface="+mn-cs"/>
        <a:sym typeface="Arial"/>
      </a:defRPr>
    </a:lvl8pPr>
    <a:lvl9pPr indent="1828800" defTabSz="1088775" latinLnBrk="0">
      <a:defRPr sz="1400">
        <a:latin typeface="+mn-lt"/>
        <a:ea typeface="+mn-ea"/>
        <a:cs typeface="+mn-cs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463199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Controls:</a:t>
            </a:r>
          </a:p>
          <a:p>
            <a:pPr marL="285750" marR="0" lvl="0" indent="-285750" defTabSz="108877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Use UI5 Date internally and externally (API)</a:t>
            </a:r>
          </a:p>
          <a:p>
            <a:pPr marL="285750" marR="0" lvl="0" indent="-285750" defTabSz="108877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Current date and time buttons consider the configured time zone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030953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34028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444138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30981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OData V2 Edm.DateTime and Edm.DateTimeOffset are transported in the same way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resulting JavaScript Date objects have to be used differently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 get the day, month and year only the UTC getters have to be used for dates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662069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639921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Font typeface="Arial" panose="020B0604020202020204" pitchFamily="34" charset="0"/>
              <a:buNone/>
            </a:pP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DateFormat: (since 1.99)</a:t>
            </a:r>
          </a:p>
          <a:p>
            <a:pPr marL="171450" lvl="3" indent="-171450">
              <a:buFont typeface="Arial" panose="020B0604020202020204" pitchFamily="34" charset="0"/>
              <a:buChar char="•"/>
            </a:pPr>
            <a:r>
              <a:rPr lang="en-US" sz="2400" dirty="0"/>
              <a:t>Formats a JavaScript Date object in a given time zone</a:t>
            </a:r>
          </a:p>
          <a:p>
            <a:pPr marL="171450" lvl="3" indent="-171450">
              <a:buFont typeface="Arial" panose="020B0604020202020204" pitchFamily="34" charset="0"/>
              <a:buChar char="•"/>
            </a:pPr>
            <a:r>
              <a:rPr lang="en-US" sz="2400" dirty="0"/>
              <a:t>Parses a string into a JavaScript Date and an IANA time zone ID</a:t>
            </a:r>
          </a:p>
          <a:p>
            <a:pPr marL="171450" lvl="3" indent="-171450">
              <a:buFont typeface="Arial" panose="020B0604020202020204" pitchFamily="34" charset="0"/>
              <a:buChar char="•"/>
            </a:pPr>
            <a:r>
              <a:rPr lang="en-US" sz="2400" dirty="0"/>
              <a:t>Format options: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showDate</a:t>
            </a:r>
            <a:r>
              <a:rPr lang="en-US" sz="2400" dirty="0"/>
              <a:t>,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showTime</a:t>
            </a:r>
            <a:r>
              <a:rPr lang="en-US" sz="2400" dirty="0"/>
              <a:t> and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showTimezone</a:t>
            </a:r>
            <a:endParaRPr lang="en-US" sz="2400" dirty="0"/>
          </a:p>
          <a:p>
            <a:pPr marL="0" lvl="3" indent="0">
              <a:buFont typeface="Arial" panose="020B0604020202020204" pitchFamily="34" charset="0"/>
              <a:buNone/>
            </a:pPr>
            <a:endParaRPr lang="en-US" sz="2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3" indent="0">
              <a:buFont typeface="Arial" panose="020B0604020202020204" pitchFamily="34" charset="0"/>
              <a:buNone/>
            </a:pP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DateTimeWithTimezone: (since 1.99)</a:t>
            </a:r>
          </a:p>
          <a:p>
            <a:pPr marL="342900" lvl="3" indent="-342900">
              <a:buFont typeface="Arial" panose="020B0604020202020204" pitchFamily="34" charset="0"/>
              <a:buChar char="•"/>
            </a:pPr>
            <a:r>
              <a:rPr lang="en-US" sz="2400" dirty="0"/>
              <a:t>Composite type with two parts: </a:t>
            </a:r>
            <a:r>
              <a:rPr lang="en-US" sz="2400" b="1" dirty="0"/>
              <a:t>timestamp </a:t>
            </a:r>
            <a:r>
              <a:rPr lang="en-US" sz="2400" dirty="0"/>
              <a:t>and </a:t>
            </a:r>
            <a:r>
              <a:rPr lang="en-US" sz="2400" b="1" dirty="0"/>
              <a:t>IANA time zone ID</a:t>
            </a:r>
          </a:p>
          <a:p>
            <a:pPr marL="342900" lvl="3" indent="-342900">
              <a:buFont typeface="Arial" panose="020B0604020202020204" pitchFamily="34" charset="0"/>
              <a:buChar char="•"/>
            </a:pPr>
            <a:r>
              <a:rPr lang="en-US" sz="1200" b="1" dirty="0"/>
              <a:t>timestamp</a:t>
            </a:r>
            <a:r>
              <a:rPr lang="en-US" dirty="0"/>
              <a:t>, e.g. a binding against an OData (V2 or V4)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Edm.DateTimeOffset </a:t>
            </a:r>
            <a:r>
              <a:rPr lang="en-US" dirty="0"/>
              <a:t>property</a:t>
            </a:r>
          </a:p>
          <a:p>
            <a:pPr marL="342900" lvl="3" indent="-342900">
              <a:buFont typeface="Arial" panose="020B0604020202020204" pitchFamily="34" charset="0"/>
              <a:buChar char="•"/>
            </a:pPr>
            <a:r>
              <a:rPr lang="en-US" sz="1200" b="1" dirty="0"/>
              <a:t>IANA time zone ID</a:t>
            </a:r>
            <a:r>
              <a:rPr lang="en-US" dirty="0"/>
              <a:t>, e.g.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“America/New_York”</a:t>
            </a:r>
          </a:p>
          <a:p>
            <a:pPr marL="0" lvl="3" indent="0">
              <a:buFont typeface="Arial" panose="020B0604020202020204" pitchFamily="34" charset="0"/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248180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b="1" u="none" dirty="0">
                <a:cs typeface="Courier New" panose="02070309020205020404" pitchFamily="49" charset="0"/>
              </a:rPr>
              <a:t>Use this API with care: 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>
                <a:cs typeface="Courier New" panose="02070309020205020404" pitchFamily="49" charset="0"/>
              </a:rPr>
              <a:t>Changing the configuration affects all applications running with the current UI5 instance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>
                <a:cs typeface="Courier New" panose="02070309020205020404" pitchFamily="49" charset="0"/>
              </a:rPr>
              <a:t>It might cause inconsistencies if date objects have been created before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682293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b="1" dirty="0"/>
              <a:t>Timestamp shifting: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b="1" dirty="0"/>
              <a:t>OData V2 </a:t>
            </a:r>
            <a:r>
              <a:rPr lang="en-US" dirty="0"/>
              <a:t>value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"\/Date(1672531200000)\/"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 </a:t>
            </a:r>
            <a:r>
              <a:rPr lang="en-US" dirty="0">
                <a:sym typeface="Wingdings" panose="05000000000000000000" pitchFamily="2" charset="2"/>
              </a:rPr>
              <a:t>is converted to a JavaScript Date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Sun, 01 Jan 2023 00:00:00 GMT</a:t>
            </a:r>
            <a:r>
              <a:rPr lang="en-US" dirty="0">
                <a:sym typeface="Wingdings" panose="05000000000000000000" pitchFamily="2" charset="2"/>
              </a:rPr>
              <a:t> and represents </a:t>
            </a:r>
            <a:r>
              <a:rPr lang="en-US" b="1" dirty="0">
                <a:sym typeface="Wingdings" panose="05000000000000000000" pitchFamily="2" charset="2"/>
              </a:rPr>
              <a:t>Jan 1, 2023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dateValue</a:t>
            </a:r>
            <a:r>
              <a:rPr lang="en-US" dirty="0"/>
              <a:t> property of a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DatePicker</a:t>
            </a:r>
            <a:r>
              <a:rPr lang="en-US" dirty="0"/>
              <a:t> control expects that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getDate()</a:t>
            </a:r>
            <a:r>
              <a:rPr lang="en-US" b="1" dirty="0"/>
              <a:t>,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getMonth()</a:t>
            </a:r>
            <a:r>
              <a:rPr lang="en-US" b="1" dirty="0"/>
              <a:t> and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getFullYear()</a:t>
            </a:r>
            <a:r>
              <a:rPr lang="en-US" b="1" dirty="0"/>
              <a:t> </a:t>
            </a:r>
            <a:r>
              <a:rPr lang="en-US" dirty="0"/>
              <a:t>of the given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Date</a:t>
            </a:r>
            <a:r>
              <a:rPr lang="en-US" dirty="0"/>
              <a:t> object return the day, month and year to be displayed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E.g. if I am located </a:t>
            </a:r>
            <a:r>
              <a:rPr lang="en-US" b="1" dirty="0"/>
              <a:t>in San Francisco </a:t>
            </a:r>
            <a:r>
              <a:rPr lang="en-US" dirty="0"/>
              <a:t>it would be </a:t>
            </a:r>
            <a:r>
              <a:rPr lang="en-US" b="1" dirty="0"/>
              <a:t>Dec 31, 2022 as it is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Sat Dec 31 2022 16:00:00 GMT-0800 (Pacific Standard Time)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So </a:t>
            </a:r>
            <a:r>
              <a:rPr lang="en-US" b="1" dirty="0"/>
              <a:t>create another Date object </a:t>
            </a:r>
            <a:r>
              <a:rPr lang="en-US" dirty="0"/>
              <a:t>by </a:t>
            </a:r>
            <a:r>
              <a:rPr lang="en-US" b="1" dirty="0"/>
              <a:t>adding the date’s time zone offset * 60000 </a:t>
            </a:r>
            <a:r>
              <a:rPr lang="en-US" dirty="0"/>
              <a:t>to get a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Date</a:t>
            </a:r>
            <a:r>
              <a:rPr lang="en-US" dirty="0"/>
              <a:t> object returning Jan 1, 2023 via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getDate()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getMonth()</a:t>
            </a:r>
            <a:r>
              <a:rPr lang="en-US" dirty="0"/>
              <a:t> and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getFullYear()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b="1" dirty="0"/>
              <a:t>Usage of JavaScript 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>
                <a:cs typeface="Courier New" panose="02070309020205020404" pitchFamily="49" charset="0"/>
              </a:rPr>
              <a:t>JavaScript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Date</a:t>
            </a:r>
            <a:r>
              <a:rPr lang="en-US" dirty="0">
                <a:cs typeface="Courier New" panose="02070309020205020404" pitchFamily="49" charset="0"/>
              </a:rPr>
              <a:t> is not aware of the configured time zone</a:t>
            </a:r>
            <a:endParaRPr lang="de-DE" b="0" dirty="0"/>
          </a:p>
        </p:txBody>
      </p:sp>
    </p:spTree>
    <p:extLst>
      <p:ext uri="{BB962C8B-B14F-4D97-AF65-F5344CB8AC3E}">
        <p14:creationId xmlns:p14="http://schemas.microsoft.com/office/powerpoint/2010/main" val="20983478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743787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b="1" dirty="0"/>
              <a:t>Behaves like a JavaScript Date </a:t>
            </a:r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en-US" dirty="0"/>
              <a:t>no additional enumerable properties</a:t>
            </a:r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Object.prototype.toString.call(UI5Date.getInstance())</a:t>
            </a:r>
            <a:r>
              <a:rPr lang="en-US" dirty="0"/>
              <a:t> // </a:t>
            </a:r>
            <a:r>
              <a:rPr lang="en-US" dirty="0">
                <a:sym typeface="Wingdings" panose="05000000000000000000" pitchFamily="2" charset="2"/>
              </a:rPr>
              <a:t> '[object Date]’</a:t>
            </a:r>
            <a:endParaRPr lang="en-US" dirty="0"/>
          </a:p>
          <a:p>
            <a:endParaRPr lang="en-US" b="1" dirty="0"/>
          </a:p>
          <a:p>
            <a:r>
              <a:rPr lang="en-US" b="1" dirty="0"/>
              <a:t>Why factory: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 use native dates whenever possible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509859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492111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Cover w/o Image or Illustr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" descr="Picture 1"/>
          <p:cNvPicPr>
            <a:picLocks noChangeAspect="1"/>
          </p:cNvPicPr>
          <p:nvPr/>
        </p:nvPicPr>
        <p:blipFill>
          <a:blip r:embed="rId2"/>
          <a:srcRect t="52341" r="38594"/>
          <a:stretch>
            <a:fillRect/>
          </a:stretch>
        </p:blipFill>
        <p:spPr>
          <a:xfrm>
            <a:off x="4707466" y="0"/>
            <a:ext cx="7484534" cy="5735638"/>
          </a:xfrm>
          <a:prstGeom prst="rect">
            <a:avLst/>
          </a:prstGeom>
          <a:ln w="12700">
            <a:miter lim="400000"/>
          </a:ln>
        </p:spPr>
      </p:pic>
      <p:pic>
        <p:nvPicPr>
          <p:cNvPr id="13" name="Picture 2" descr="Picture 2"/>
          <p:cNvPicPr>
            <a:picLocks noChangeAspect="1"/>
          </p:cNvPicPr>
          <p:nvPr/>
        </p:nvPicPr>
        <p:blipFill>
          <a:blip r:embed="rId2"/>
          <a:srcRect l="27805" b="53811"/>
          <a:stretch>
            <a:fillRect/>
          </a:stretch>
        </p:blipFill>
        <p:spPr>
          <a:xfrm>
            <a:off x="-39404" y="2737469"/>
            <a:ext cx="6523026" cy="4120531"/>
          </a:xfrm>
          <a:prstGeom prst="rect">
            <a:avLst/>
          </a:prstGeom>
          <a:ln w="12700">
            <a:miter lim="400000"/>
          </a:ln>
        </p:spPr>
      </p:pic>
      <p:sp>
        <p:nvSpPr>
          <p:cNvPr id="14" name="Presentation Title Goes Here"/>
          <p:cNvSpPr txBox="1">
            <a:spLocks noGrp="1"/>
          </p:cNvSpPr>
          <p:nvPr>
            <p:ph type="title" hasCustomPrompt="1"/>
          </p:nvPr>
        </p:nvSpPr>
        <p:spPr>
          <a:xfrm>
            <a:off x="1523999" y="1489146"/>
            <a:ext cx="6629401" cy="2442125"/>
          </a:xfrm>
          <a:prstGeom prst="rect">
            <a:avLst/>
          </a:prstGeom>
        </p:spPr>
        <p:txBody>
          <a:bodyPr anchor="b"/>
          <a:lstStyle>
            <a:lvl1pPr>
              <a:defRPr sz="6000">
                <a:gradFill flip="none" rotWithShape="1">
                  <a:gsLst>
                    <a:gs pos="7000">
                      <a:schemeClr val="accent1"/>
                    </a:gs>
                    <a:gs pos="55000">
                      <a:srgbClr val="FF9100"/>
                    </a:gs>
                    <a:gs pos="100000">
                      <a:srgbClr val="FFFFFF"/>
                    </a:gs>
                  </a:gsLst>
                  <a:lin ang="18900000" scaled="0"/>
                </a:gradFill>
              </a:defRPr>
            </a:lvl1pPr>
          </a:lstStyle>
          <a:p>
            <a:r>
              <a:t>Presentation Title Goes Here</a:t>
            </a:r>
          </a:p>
        </p:txBody>
      </p:sp>
      <p:sp>
        <p:nvSpPr>
          <p:cNvPr id="15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524000" y="4023345"/>
            <a:ext cx="6629400" cy="403201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E7E6E6"/>
                </a:solidFill>
              </a:defRPr>
            </a:lvl1pPr>
            <a:lvl2pPr marL="0" indent="457200">
              <a:buSzTx/>
              <a:buNone/>
              <a:defRPr sz="1800">
                <a:solidFill>
                  <a:srgbClr val="E7E6E6"/>
                </a:solidFill>
              </a:defRPr>
            </a:lvl2pPr>
            <a:lvl3pPr marL="0" indent="914400">
              <a:buSzTx/>
              <a:buNone/>
              <a:defRPr sz="1800">
                <a:solidFill>
                  <a:srgbClr val="E7E6E6"/>
                </a:solidFill>
              </a:defRPr>
            </a:lvl3pPr>
            <a:lvl4pPr marL="0" indent="1371600">
              <a:buSzTx/>
              <a:buNone/>
              <a:defRPr sz="1800">
                <a:solidFill>
                  <a:srgbClr val="E7E6E6"/>
                </a:solidFill>
              </a:defRPr>
            </a:lvl4pPr>
            <a:lvl5pPr marL="0" indent="1828800">
              <a:buSzTx/>
              <a:buNone/>
              <a:defRPr sz="1800">
                <a:solidFill>
                  <a:srgbClr val="E7E6E6"/>
                </a:solidFill>
              </a:defRPr>
            </a:lvl5pPr>
          </a:lstStyle>
          <a:p>
            <a:r>
              <a:t>Subtitle goes here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pic>
        <p:nvPicPr>
          <p:cNvPr id="16" name="Picture 5" descr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3459" y="1102519"/>
            <a:ext cx="1081699" cy="399397"/>
          </a:xfrm>
          <a:prstGeom prst="rect">
            <a:avLst/>
          </a:prstGeom>
          <a:ln w="12700">
            <a:miter lim="400000"/>
          </a:ln>
        </p:spPr>
      </p:pic>
      <p:sp>
        <p:nvSpPr>
          <p:cNvPr id="17" name="Text Placeholder 6"/>
          <p:cNvSpPr>
            <a:spLocks noGrp="1"/>
          </p:cNvSpPr>
          <p:nvPr>
            <p:ph type="body" sz="quarter" idx="21" hasCustomPrompt="1"/>
          </p:nvPr>
        </p:nvSpPr>
        <p:spPr>
          <a:xfrm>
            <a:off x="1523998" y="5108609"/>
            <a:ext cx="6629401" cy="646872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defRPr sz="1800" b="0">
                <a:solidFill>
                  <a:srgbClr val="E7E6E6"/>
                </a:solidFill>
              </a:defRPr>
            </a:lvl1pPr>
          </a:lstStyle>
          <a:p>
            <a:r>
              <a:t>Speaker Name, Company
July 6th, 2023</a:t>
            </a:r>
          </a:p>
        </p:txBody>
      </p:sp>
      <p:sp>
        <p:nvSpPr>
          <p:cNvPr id="1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</p:spPr>
        <p:txBody>
          <a:bodyPr lIns="45719" tIns="45719" rIns="45719" bIns="45719" anchor="ctr"/>
          <a:lstStyle>
            <a:lvl1pPr>
              <a:defRPr sz="1200">
                <a:solidFill>
                  <a:srgbClr val="F6F9F9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 dirty="0"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 Columns - Text and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 dirty="0"/>
          </a:p>
        </p:txBody>
      </p:sp>
      <p:sp>
        <p:nvSpPr>
          <p:cNvPr id="119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6362477" y="4769999"/>
            <a:ext cx="5328001" cy="1566001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</a:lvl1pPr>
            <a:lvl2pPr>
              <a:spcBef>
                <a:spcPts val="600"/>
              </a:spcBef>
            </a:lvl2pPr>
            <a:lvl3pPr marL="458435" indent="-279047">
              <a:spcBef>
                <a:spcPts val="600"/>
              </a:spcBef>
            </a:lvl3pPr>
            <a:lvl4pPr>
              <a:spcBef>
                <a:spcPts val="600"/>
              </a:spcBef>
            </a:lvl4pPr>
            <a:lvl5pPr>
              <a:spcBef>
                <a:spcPts val="600"/>
              </a:spcBef>
            </a:lvl5pPr>
          </a:lstStyle>
          <a:p>
            <a:r>
              <a:t>First level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20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6362477" y="1619999"/>
            <a:ext cx="5328001" cy="263100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 dirty="0"/>
          </a:p>
        </p:txBody>
      </p:sp>
      <p:sp>
        <p:nvSpPr>
          <p:cNvPr id="121" name="Text placeholder 1"/>
          <p:cNvSpPr>
            <a:spLocks noGrp="1"/>
          </p:cNvSpPr>
          <p:nvPr>
            <p:ph type="body" sz="quarter" idx="22" hasCustomPrompt="1"/>
          </p:nvPr>
        </p:nvSpPr>
        <p:spPr>
          <a:xfrm>
            <a:off x="504000" y="4769999"/>
            <a:ext cx="5328000" cy="1566001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</a:lvl1pPr>
          </a:lstStyle>
          <a:p>
            <a:r>
              <a:t>First level
Second level
Third level</a:t>
            </a:r>
          </a:p>
        </p:txBody>
      </p:sp>
      <p:sp>
        <p:nvSpPr>
          <p:cNvPr id="122" name="Picture Placeholder 1"/>
          <p:cNvSpPr>
            <a:spLocks noGrp="1"/>
          </p:cNvSpPr>
          <p:nvPr>
            <p:ph type="pic" sz="quarter" idx="23"/>
          </p:nvPr>
        </p:nvSpPr>
        <p:spPr>
          <a:xfrm>
            <a:off x="504000" y="1619999"/>
            <a:ext cx="5328000" cy="263100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 dirty="0"/>
          </a:p>
        </p:txBody>
      </p:sp>
      <p:sp>
        <p:nvSpPr>
          <p:cNvPr id="123" name="Insert page title (sentence case)"/>
          <p:cNvSpPr txBox="1">
            <a:spLocks noGrp="1"/>
          </p:cNvSpPr>
          <p:nvPr>
            <p:ph type="title" hasCustomPrompt="1"/>
          </p:nvPr>
        </p:nvSpPr>
        <p:spPr>
          <a:xfrm>
            <a:off x="504001" y="504000"/>
            <a:ext cx="11186477" cy="676801"/>
          </a:xfrm>
          <a:prstGeom prst="rect">
            <a:avLst/>
          </a:prstGeom>
        </p:spPr>
        <p:txBody>
          <a:bodyPr/>
          <a:lstStyle/>
          <a:p>
            <a:r>
              <a:t>Insert page title (sentence case)</a:t>
            </a:r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 Columns - Text and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 dirty="0"/>
          </a:p>
        </p:txBody>
      </p:sp>
      <p:sp>
        <p:nvSpPr>
          <p:cNvPr id="131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8299277" y="4354921"/>
            <a:ext cx="3391201" cy="1981080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</a:lvl1pPr>
            <a:lvl2pPr marL="251949" indent="-251949">
              <a:spcBef>
                <a:spcPts val="600"/>
              </a:spcBef>
            </a:lvl2pPr>
            <a:lvl3pPr marL="458435" indent="-279047">
              <a:spcBef>
                <a:spcPts val="600"/>
              </a:spcBef>
            </a:lvl3pPr>
            <a:lvl4pPr>
              <a:spcBef>
                <a:spcPts val="600"/>
              </a:spcBef>
            </a:lvl4pPr>
            <a:lvl5pPr>
              <a:spcBef>
                <a:spcPts val="600"/>
              </a:spcBef>
            </a:lvl5pPr>
          </a:lstStyle>
          <a:p>
            <a:r>
              <a:t>First level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32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8299277" y="1619999"/>
            <a:ext cx="3391201" cy="22320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 dirty="0"/>
          </a:p>
        </p:txBody>
      </p:sp>
      <p:sp>
        <p:nvSpPr>
          <p:cNvPr id="133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4401639" y="4354921"/>
            <a:ext cx="3391201" cy="1981080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</a:lvl1pPr>
          </a:lstStyle>
          <a:p>
            <a:r>
              <a:t>First level
Second level
Third level</a:t>
            </a:r>
          </a:p>
        </p:txBody>
      </p:sp>
      <p:sp>
        <p:nvSpPr>
          <p:cNvPr id="134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4401639" y="1619999"/>
            <a:ext cx="3391201" cy="22320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 dirty="0"/>
          </a:p>
        </p:txBody>
      </p:sp>
      <p:sp>
        <p:nvSpPr>
          <p:cNvPr id="135" name="Text placeholder 1"/>
          <p:cNvSpPr>
            <a:spLocks noGrp="1"/>
          </p:cNvSpPr>
          <p:nvPr>
            <p:ph type="body" sz="quarter" idx="24" hasCustomPrompt="1"/>
          </p:nvPr>
        </p:nvSpPr>
        <p:spPr>
          <a:xfrm>
            <a:off x="504000" y="4354921"/>
            <a:ext cx="3391200" cy="1981080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</a:lvl1pPr>
          </a:lstStyle>
          <a:p>
            <a:r>
              <a:t>First level
Second level
Third level</a:t>
            </a:r>
          </a:p>
        </p:txBody>
      </p:sp>
      <p:sp>
        <p:nvSpPr>
          <p:cNvPr id="136" name="Picture placeholder 1"/>
          <p:cNvSpPr>
            <a:spLocks noGrp="1"/>
          </p:cNvSpPr>
          <p:nvPr>
            <p:ph type="pic" sz="quarter" idx="25"/>
          </p:nvPr>
        </p:nvSpPr>
        <p:spPr>
          <a:xfrm>
            <a:off x="504000" y="1619999"/>
            <a:ext cx="3391200" cy="22320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 dirty="0"/>
          </a:p>
        </p:txBody>
      </p:sp>
      <p:sp>
        <p:nvSpPr>
          <p:cNvPr id="137" name="Insert page title (sentence case)"/>
          <p:cNvSpPr txBox="1">
            <a:spLocks noGrp="1"/>
          </p:cNvSpPr>
          <p:nvPr>
            <p:ph type="title" hasCustomPrompt="1"/>
          </p:nvPr>
        </p:nvSpPr>
        <p:spPr>
          <a:xfrm>
            <a:off x="504001" y="504000"/>
            <a:ext cx="11186477" cy="676801"/>
          </a:xfrm>
          <a:prstGeom prst="rect">
            <a:avLst/>
          </a:prstGeom>
        </p:spPr>
        <p:txBody>
          <a:bodyPr/>
          <a:lstStyle/>
          <a:p>
            <a:r>
              <a:t>Insert page title (sentence case)</a:t>
            </a:r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 Columns - Text and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 dirty="0"/>
          </a:p>
        </p:txBody>
      </p:sp>
      <p:sp>
        <p:nvSpPr>
          <p:cNvPr id="145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9274877" y="3878221"/>
            <a:ext cx="2415601" cy="2457781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</a:lvl1pPr>
            <a:lvl2pPr>
              <a:spcBef>
                <a:spcPts val="600"/>
              </a:spcBef>
            </a:lvl2pPr>
            <a:lvl3pPr marL="458435" indent="-279047">
              <a:spcBef>
                <a:spcPts val="600"/>
              </a:spcBef>
            </a:lvl3pPr>
            <a:lvl4pPr>
              <a:spcBef>
                <a:spcPts val="600"/>
              </a:spcBef>
            </a:lvl4pPr>
            <a:lvl5pPr>
              <a:spcBef>
                <a:spcPts val="600"/>
              </a:spcBef>
            </a:lvl5pPr>
          </a:lstStyle>
          <a:p>
            <a:r>
              <a:t>First level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46" name="Picture Placeholder 4"/>
          <p:cNvSpPr>
            <a:spLocks noGrp="1"/>
          </p:cNvSpPr>
          <p:nvPr>
            <p:ph type="pic" sz="quarter" idx="21"/>
          </p:nvPr>
        </p:nvSpPr>
        <p:spPr>
          <a:xfrm>
            <a:off x="9274877" y="1619999"/>
            <a:ext cx="2415601" cy="17280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 dirty="0"/>
          </a:p>
        </p:txBody>
      </p:sp>
      <p:sp>
        <p:nvSpPr>
          <p:cNvPr id="147" name="Text placeholder - column 2"/>
          <p:cNvSpPr>
            <a:spLocks noGrp="1"/>
          </p:cNvSpPr>
          <p:nvPr>
            <p:ph type="body" sz="quarter" idx="22" hasCustomPrompt="1"/>
          </p:nvPr>
        </p:nvSpPr>
        <p:spPr>
          <a:xfrm>
            <a:off x="6351251" y="3878221"/>
            <a:ext cx="2415601" cy="2457781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</a:lvl1pPr>
          </a:lstStyle>
          <a:p>
            <a:r>
              <a:t>First level
Second level
Third level</a:t>
            </a:r>
          </a:p>
        </p:txBody>
      </p:sp>
      <p:sp>
        <p:nvSpPr>
          <p:cNvPr id="148" name="Picture Placeholder 4"/>
          <p:cNvSpPr>
            <a:spLocks noGrp="1"/>
          </p:cNvSpPr>
          <p:nvPr>
            <p:ph type="pic" sz="quarter" idx="23"/>
          </p:nvPr>
        </p:nvSpPr>
        <p:spPr>
          <a:xfrm>
            <a:off x="6351251" y="1619999"/>
            <a:ext cx="2415601" cy="17280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 dirty="0"/>
          </a:p>
        </p:txBody>
      </p:sp>
      <p:sp>
        <p:nvSpPr>
          <p:cNvPr id="149" name="Text placeholder - column 2"/>
          <p:cNvSpPr>
            <a:spLocks noGrp="1"/>
          </p:cNvSpPr>
          <p:nvPr>
            <p:ph type="body" sz="quarter" idx="24" hasCustomPrompt="1"/>
          </p:nvPr>
        </p:nvSpPr>
        <p:spPr>
          <a:xfrm>
            <a:off x="3427626" y="3878221"/>
            <a:ext cx="2415601" cy="2457781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</a:lvl1pPr>
          </a:lstStyle>
          <a:p>
            <a:r>
              <a:t>First level
Second level
Third level</a:t>
            </a:r>
          </a:p>
        </p:txBody>
      </p:sp>
      <p:sp>
        <p:nvSpPr>
          <p:cNvPr id="150" name="Picture Placeholder 4"/>
          <p:cNvSpPr>
            <a:spLocks noGrp="1"/>
          </p:cNvSpPr>
          <p:nvPr>
            <p:ph type="pic" sz="quarter" idx="25"/>
          </p:nvPr>
        </p:nvSpPr>
        <p:spPr>
          <a:xfrm>
            <a:off x="3427626" y="1619999"/>
            <a:ext cx="2415601" cy="17280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 dirty="0"/>
          </a:p>
        </p:txBody>
      </p:sp>
      <p:sp>
        <p:nvSpPr>
          <p:cNvPr id="151" name="Text placeholder - column 2"/>
          <p:cNvSpPr>
            <a:spLocks noGrp="1"/>
          </p:cNvSpPr>
          <p:nvPr>
            <p:ph type="body" sz="quarter" idx="26" hasCustomPrompt="1"/>
          </p:nvPr>
        </p:nvSpPr>
        <p:spPr>
          <a:xfrm>
            <a:off x="504000" y="3878219"/>
            <a:ext cx="2415601" cy="2457781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</a:lvl1pPr>
          </a:lstStyle>
          <a:p>
            <a:r>
              <a:t>First level
Second level
Third level</a:t>
            </a:r>
          </a:p>
        </p:txBody>
      </p:sp>
      <p:sp>
        <p:nvSpPr>
          <p:cNvPr id="152" name="Picture Placeholder 4"/>
          <p:cNvSpPr>
            <a:spLocks noGrp="1"/>
          </p:cNvSpPr>
          <p:nvPr>
            <p:ph type="pic" sz="quarter" idx="27"/>
          </p:nvPr>
        </p:nvSpPr>
        <p:spPr>
          <a:xfrm>
            <a:off x="504000" y="1619999"/>
            <a:ext cx="2415601" cy="17280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 dirty="0"/>
          </a:p>
        </p:txBody>
      </p:sp>
      <p:sp>
        <p:nvSpPr>
          <p:cNvPr id="153" name="Insert page title (sentence case)"/>
          <p:cNvSpPr txBox="1">
            <a:spLocks noGrp="1"/>
          </p:cNvSpPr>
          <p:nvPr>
            <p:ph type="title" hasCustomPrompt="1"/>
          </p:nvPr>
        </p:nvSpPr>
        <p:spPr>
          <a:xfrm>
            <a:off x="504001" y="504000"/>
            <a:ext cx="11186477" cy="676801"/>
          </a:xfrm>
          <a:prstGeom prst="rect">
            <a:avLst/>
          </a:prstGeom>
        </p:spPr>
        <p:txBody>
          <a:bodyPr/>
          <a:lstStyle/>
          <a:p>
            <a:r>
              <a:t>Insert page title (sentence case)</a:t>
            </a:r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bg>
      <p:bgPr>
        <a:solidFill>
          <a:srgbClr val="1F15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 dirty="0"/>
          </a:p>
        </p:txBody>
      </p:sp>
      <p:sp>
        <p:nvSpPr>
          <p:cNvPr id="161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504000" y="1800000"/>
            <a:ext cx="11185201" cy="3285033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6000">
                <a:gradFill flip="none" rotWithShape="1">
                  <a:gsLst>
                    <a:gs pos="7000">
                      <a:schemeClr val="accent1"/>
                    </a:gs>
                    <a:gs pos="55000">
                      <a:srgbClr val="FF9100"/>
                    </a:gs>
                    <a:gs pos="100000">
                      <a:srgbClr val="FFFFFF"/>
                    </a:gs>
                  </a:gsLst>
                  <a:lin ang="18900000" scaled="0"/>
                </a:gradFill>
              </a:defRPr>
            </a:lvl1pPr>
            <a:lvl2pPr marL="0" indent="395920">
              <a:lnSpc>
                <a:spcPct val="90000"/>
              </a:lnSpc>
              <a:spcBef>
                <a:spcPts val="0"/>
              </a:spcBef>
              <a:buSzTx/>
              <a:buNone/>
              <a:defRPr sz="6000">
                <a:gradFill flip="none" rotWithShape="1">
                  <a:gsLst>
                    <a:gs pos="7000">
                      <a:schemeClr val="accent1"/>
                    </a:gs>
                    <a:gs pos="55000">
                      <a:srgbClr val="FF9100"/>
                    </a:gs>
                    <a:gs pos="100000">
                      <a:srgbClr val="FFFFFF"/>
                    </a:gs>
                  </a:gsLst>
                  <a:lin ang="18900000" scaled="0"/>
                </a:gradFill>
              </a:defRPr>
            </a:lvl2pPr>
            <a:lvl3pPr marL="717551" indent="-538164">
              <a:lnSpc>
                <a:spcPct val="90000"/>
              </a:lnSpc>
              <a:spcBef>
                <a:spcPts val="0"/>
              </a:spcBef>
              <a:defRPr sz="6000">
                <a:gradFill flip="none" rotWithShape="1">
                  <a:gsLst>
                    <a:gs pos="7000">
                      <a:schemeClr val="accent1"/>
                    </a:gs>
                    <a:gs pos="55000">
                      <a:srgbClr val="FF9100"/>
                    </a:gs>
                    <a:gs pos="100000">
                      <a:srgbClr val="FFFFFF"/>
                    </a:gs>
                  </a:gsLst>
                  <a:lin ang="18900000" scaled="0"/>
                </a:gradFill>
              </a:defRPr>
            </a:lvl3pPr>
            <a:lvl4pPr marL="959808" indent="-599880">
              <a:lnSpc>
                <a:spcPct val="90000"/>
              </a:lnSpc>
              <a:spcBef>
                <a:spcPts val="0"/>
              </a:spcBef>
              <a:defRPr sz="6000">
                <a:gradFill flip="none" rotWithShape="1">
                  <a:gsLst>
                    <a:gs pos="7000">
                      <a:schemeClr val="accent1"/>
                    </a:gs>
                    <a:gs pos="55000">
                      <a:srgbClr val="FF9100"/>
                    </a:gs>
                    <a:gs pos="100000">
                      <a:srgbClr val="FFFFFF"/>
                    </a:gs>
                  </a:gsLst>
                  <a:lin ang="18900000" scaled="0"/>
                </a:gradFill>
              </a:defRPr>
            </a:lvl4pPr>
            <a:lvl5pPr marL="1139772" indent="-599880">
              <a:lnSpc>
                <a:spcPct val="90000"/>
              </a:lnSpc>
              <a:spcBef>
                <a:spcPts val="0"/>
              </a:spcBef>
              <a:defRPr sz="6000">
                <a:gradFill flip="none" rotWithShape="1">
                  <a:gsLst>
                    <a:gs pos="7000">
                      <a:schemeClr val="accent1"/>
                    </a:gs>
                    <a:gs pos="55000">
                      <a:srgbClr val="FF9100"/>
                    </a:gs>
                    <a:gs pos="100000">
                      <a:srgbClr val="FFFFFF"/>
                    </a:gs>
                  </a:gsLst>
                  <a:lin ang="18900000" scaled="0"/>
                </a:gradFill>
              </a:defRPr>
            </a:lvl5pPr>
          </a:lstStyle>
          <a:p>
            <a:r>
              <a:t>“Quote goes here and here.”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pic>
        <p:nvPicPr>
          <p:cNvPr id="162" name="Picture 1" descr="Picture 1"/>
          <p:cNvPicPr>
            <a:picLocks noChangeAspect="1"/>
          </p:cNvPicPr>
          <p:nvPr/>
        </p:nvPicPr>
        <p:blipFill>
          <a:blip r:embed="rId2"/>
          <a:srcRect r="37577" b="52613"/>
          <a:stretch>
            <a:fillRect/>
          </a:stretch>
        </p:blipFill>
        <p:spPr>
          <a:xfrm>
            <a:off x="4583567" y="1155175"/>
            <a:ext cx="7608433" cy="57028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Text with Image 1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 dirty="0"/>
          </a:p>
        </p:txBody>
      </p:sp>
      <p:sp>
        <p:nvSpPr>
          <p:cNvPr id="170" name="Picture Placeholder 1/3 right"/>
          <p:cNvSpPr>
            <a:spLocks noGrp="1"/>
          </p:cNvSpPr>
          <p:nvPr>
            <p:ph type="pic" sz="half" idx="21"/>
          </p:nvPr>
        </p:nvSpPr>
        <p:spPr>
          <a:xfrm>
            <a:off x="8127175" y="0"/>
            <a:ext cx="4068001" cy="6858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 dirty="0"/>
          </a:p>
        </p:txBody>
      </p:sp>
      <p:sp>
        <p:nvSpPr>
          <p:cNvPr id="171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503998" y="2029216"/>
            <a:ext cx="7092001" cy="4306785"/>
          </a:xfrm>
          <a:prstGeom prst="rect">
            <a:avLst/>
          </a:prstGeom>
        </p:spPr>
        <p:txBody>
          <a:bodyPr/>
          <a:lstStyle/>
          <a:p>
            <a:r>
              <a:t>First level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72" name="Insert page title (sentence case)"/>
          <p:cNvSpPr txBox="1">
            <a:spLocks noGrp="1"/>
          </p:cNvSpPr>
          <p:nvPr>
            <p:ph type="title" hasCustomPrompt="1"/>
          </p:nvPr>
        </p:nvSpPr>
        <p:spPr>
          <a:xfrm>
            <a:off x="504001" y="504000"/>
            <a:ext cx="7092000" cy="1368001"/>
          </a:xfrm>
          <a:prstGeom prst="rect">
            <a:avLst/>
          </a:prstGeom>
        </p:spPr>
        <p:txBody>
          <a:bodyPr/>
          <a:lstStyle/>
          <a:p>
            <a:r>
              <a:t>Insert page title (sentence case)</a:t>
            </a:r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ext and Screensh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 dirty="0"/>
          </a:p>
        </p:txBody>
      </p:sp>
      <p:sp>
        <p:nvSpPr>
          <p:cNvPr id="180" name="Picture Placeholder"/>
          <p:cNvSpPr>
            <a:spLocks noGrp="1"/>
          </p:cNvSpPr>
          <p:nvPr>
            <p:ph type="pic" sz="half" idx="21"/>
          </p:nvPr>
        </p:nvSpPr>
        <p:spPr>
          <a:xfrm>
            <a:off x="6362477" y="1619999"/>
            <a:ext cx="5328001" cy="471600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 dirty="0"/>
          </a:p>
        </p:txBody>
      </p:sp>
      <p:sp>
        <p:nvSpPr>
          <p:cNvPr id="181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504000" y="1619999"/>
            <a:ext cx="5328000" cy="4716002"/>
          </a:xfrm>
          <a:prstGeom prst="rect">
            <a:avLst/>
          </a:prstGeom>
        </p:spPr>
        <p:txBody>
          <a:bodyPr/>
          <a:lstStyle>
            <a:lvl4pPr marL="611877" indent="-251949"/>
          </a:lstStyle>
          <a:p>
            <a:r>
              <a:t>First level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82" name="Insert page title (sentence case)"/>
          <p:cNvSpPr txBox="1">
            <a:spLocks noGrp="1"/>
          </p:cNvSpPr>
          <p:nvPr>
            <p:ph type="title" hasCustomPrompt="1"/>
          </p:nvPr>
        </p:nvSpPr>
        <p:spPr>
          <a:xfrm>
            <a:off x="504001" y="504000"/>
            <a:ext cx="11186477" cy="676801"/>
          </a:xfrm>
          <a:prstGeom prst="rect">
            <a:avLst/>
          </a:prstGeom>
        </p:spPr>
        <p:txBody>
          <a:bodyPr/>
          <a:lstStyle/>
          <a:p>
            <a:r>
              <a:t>Insert page title (sentence case)</a:t>
            </a:r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 dirty="0"/>
          </a:p>
        </p:txBody>
      </p:sp>
      <p:sp>
        <p:nvSpPr>
          <p:cNvPr id="190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504000" y="1619999"/>
            <a:ext cx="11185201" cy="4716002"/>
          </a:xfrm>
          <a:prstGeom prst="rect">
            <a:avLst/>
          </a:prstGeom>
        </p:spPr>
        <p:txBody>
          <a:bodyPr/>
          <a:lstStyle>
            <a:lvl1pPr algn="ctr">
              <a:defRPr sz="1400" b="0"/>
            </a:lvl1pPr>
            <a:lvl2pPr marL="104978" indent="-104978" algn="ctr">
              <a:defRPr sz="1400" b="0"/>
            </a:lvl2pPr>
            <a:lvl3pPr marL="304958" indent="-125571" algn="ctr">
              <a:defRPr sz="1400" b="0"/>
            </a:lvl3pPr>
            <a:lvl4pPr marL="499900" indent="-139972" algn="ctr">
              <a:defRPr sz="1400" b="0"/>
            </a:lvl4pPr>
            <a:lvl5pPr marL="679864" indent="-139972" algn="ctr">
              <a:defRPr sz="1400" b="0"/>
            </a:lvl5pPr>
          </a:lstStyle>
          <a:p>
            <a:r>
              <a:t>Click to add content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91" name="Insert page title (sentence case)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Insert page title (sentence case)</a:t>
            </a:r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bg>
      <p:bgPr>
        <a:solidFill>
          <a:srgbClr val="1F15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 dirty="0"/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hank You &amp; Contac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Picture 2" descr="Picture 2"/>
          <p:cNvPicPr>
            <a:picLocks noChangeAspect="1"/>
          </p:cNvPicPr>
          <p:nvPr/>
        </p:nvPicPr>
        <p:blipFill>
          <a:blip r:embed="rId2"/>
          <a:srcRect l="4099" t="1" r="4310" b="54201"/>
          <a:stretch>
            <a:fillRect/>
          </a:stretch>
        </p:blipFill>
        <p:spPr>
          <a:xfrm>
            <a:off x="78658" y="838690"/>
            <a:ext cx="12192002" cy="6019311"/>
          </a:xfrm>
          <a:prstGeom prst="rect">
            <a:avLst/>
          </a:prstGeom>
          <a:ln w="12700">
            <a:miter lim="400000"/>
          </a:ln>
        </p:spPr>
      </p:pic>
      <p:sp>
        <p:nvSpPr>
          <p:cNvPr id="206" name="Thank you!"/>
          <p:cNvSpPr txBox="1">
            <a:spLocks noGrp="1"/>
          </p:cNvSpPr>
          <p:nvPr>
            <p:ph type="title" hasCustomPrompt="1"/>
          </p:nvPr>
        </p:nvSpPr>
        <p:spPr>
          <a:xfrm>
            <a:off x="1523999" y="1920065"/>
            <a:ext cx="6629401" cy="1685129"/>
          </a:xfrm>
          <a:prstGeom prst="rect">
            <a:avLst/>
          </a:prstGeom>
        </p:spPr>
        <p:txBody>
          <a:bodyPr anchor="b"/>
          <a:lstStyle>
            <a:lvl1pPr>
              <a:defRPr sz="6000">
                <a:gradFill flip="none" rotWithShape="1">
                  <a:gsLst>
                    <a:gs pos="7000">
                      <a:schemeClr val="accent1"/>
                    </a:gs>
                    <a:gs pos="55000">
                      <a:srgbClr val="FF9100"/>
                    </a:gs>
                    <a:gs pos="100000">
                      <a:srgbClr val="FFFFFF"/>
                    </a:gs>
                  </a:gsLst>
                  <a:lin ang="18900000" scaled="0"/>
                </a:gradFill>
              </a:defRPr>
            </a:lvl1pPr>
          </a:lstStyle>
          <a:p>
            <a:r>
              <a:t>Thank you!</a:t>
            </a:r>
          </a:p>
        </p:txBody>
      </p:sp>
      <p:sp>
        <p:nvSpPr>
          <p:cNvPr id="207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524000" y="4023345"/>
            <a:ext cx="6629400" cy="365126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rgbClr val="E7E6E6"/>
                </a:solidFill>
              </a:defRPr>
            </a:lvl1pPr>
            <a:lvl2pPr marL="0" indent="457200">
              <a:buSzTx/>
              <a:buNone/>
              <a:defRPr sz="2400">
                <a:solidFill>
                  <a:srgbClr val="E7E6E6"/>
                </a:solidFill>
              </a:defRPr>
            </a:lvl2pPr>
            <a:lvl3pPr marL="0" indent="914400">
              <a:buSzTx/>
              <a:buNone/>
              <a:defRPr sz="2400">
                <a:solidFill>
                  <a:srgbClr val="E7E6E6"/>
                </a:solidFill>
              </a:defRPr>
            </a:lvl3pPr>
            <a:lvl4pPr marL="0" indent="1371600">
              <a:buSzTx/>
              <a:buNone/>
              <a:defRPr sz="2400">
                <a:solidFill>
                  <a:srgbClr val="E7E6E6"/>
                </a:solidFill>
              </a:defRPr>
            </a:lvl4pPr>
            <a:lvl5pPr marL="0" indent="1828800">
              <a:buSzTx/>
              <a:buNone/>
              <a:defRPr sz="2400">
                <a:solidFill>
                  <a:srgbClr val="E7E6E6"/>
                </a:solidFill>
              </a:defRPr>
            </a:lvl5pPr>
          </a:lstStyle>
          <a:p>
            <a:r>
              <a:t>&lt;First Name Last Name&gt;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pic>
        <p:nvPicPr>
          <p:cNvPr id="208" name="Picture 5" descr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3459" y="1102519"/>
            <a:ext cx="1081699" cy="399397"/>
          </a:xfrm>
          <a:prstGeom prst="rect">
            <a:avLst/>
          </a:prstGeom>
          <a:ln w="12700">
            <a:miter lim="400000"/>
          </a:ln>
        </p:spPr>
      </p:pic>
      <p:sp>
        <p:nvSpPr>
          <p:cNvPr id="209" name="Text Placeholder 6"/>
          <p:cNvSpPr>
            <a:spLocks noGrp="1"/>
          </p:cNvSpPr>
          <p:nvPr>
            <p:ph type="body" sz="quarter" idx="21" hasCustomPrompt="1"/>
          </p:nvPr>
        </p:nvSpPr>
        <p:spPr>
          <a:xfrm>
            <a:off x="1523998" y="5108609"/>
            <a:ext cx="6629401" cy="793427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defRPr sz="2000" b="0">
                <a:solidFill>
                  <a:srgbClr val="E7E6E6"/>
                </a:solidFill>
              </a:defRPr>
            </a:lvl1pPr>
          </a:lstStyle>
          <a:p>
            <a:r>
              <a:t>&lt;Company&gt;
&lt;e-mail, social media, …&gt;</a:t>
            </a:r>
          </a:p>
        </p:txBody>
      </p:sp>
      <p:sp>
        <p:nvSpPr>
          <p:cNvPr id="21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</p:spPr>
        <p:txBody>
          <a:bodyPr lIns="45719" tIns="45719" rIns="45719" bIns="45719" anchor="ctr"/>
          <a:lstStyle>
            <a:lvl1pPr>
              <a:defRPr sz="1200">
                <a:solidFill>
                  <a:srgbClr val="F6F9F9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 dirty="0"/>
          </a:p>
        </p:txBody>
      </p:sp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bg>
      <p:bgPr>
        <a:gradFill flip="none" rotWithShape="1">
          <a:gsLst>
            <a:gs pos="0">
              <a:srgbClr val="FFF0E1"/>
            </a:gs>
            <a:gs pos="100000">
              <a:srgbClr val="F6F9F9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F1512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 dirty="0"/>
          </a:p>
        </p:txBody>
      </p:sp>
      <p:sp>
        <p:nvSpPr>
          <p:cNvPr id="218" name="Insert page title (sentence case)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B55900"/>
                </a:solidFill>
              </a:defRPr>
            </a:lvl1pPr>
          </a:lstStyle>
          <a:p>
            <a:r>
              <a:t>Insert page title (sentence case)</a:t>
            </a:r>
          </a:p>
        </p:txBody>
      </p:sp>
      <p:pic>
        <p:nvPicPr>
          <p:cNvPr id="219" name="Picture 1" descr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875" y="6343736"/>
            <a:ext cx="897847" cy="3315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ver with Image or Illustr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13" descr="Picture 13"/>
          <p:cNvPicPr>
            <a:picLocks noChangeAspect="1"/>
          </p:cNvPicPr>
          <p:nvPr/>
        </p:nvPicPr>
        <p:blipFill>
          <a:blip r:embed="rId2"/>
          <a:srcRect l="27805" b="53811"/>
          <a:stretch>
            <a:fillRect/>
          </a:stretch>
        </p:blipFill>
        <p:spPr>
          <a:xfrm>
            <a:off x="-1" y="2737469"/>
            <a:ext cx="6523026" cy="4120531"/>
          </a:xfrm>
          <a:prstGeom prst="rect">
            <a:avLst/>
          </a:prstGeom>
          <a:ln w="12700">
            <a:miter lim="400000"/>
          </a:ln>
        </p:spPr>
      </p:pic>
      <p:pic>
        <p:nvPicPr>
          <p:cNvPr id="26" name="Picture 14" descr="Picture 14"/>
          <p:cNvPicPr>
            <a:picLocks noChangeAspect="1"/>
          </p:cNvPicPr>
          <p:nvPr/>
        </p:nvPicPr>
        <p:blipFill>
          <a:blip r:embed="rId2"/>
          <a:srcRect t="52341" r="38594"/>
          <a:stretch>
            <a:fillRect/>
          </a:stretch>
        </p:blipFill>
        <p:spPr>
          <a:xfrm>
            <a:off x="4707466" y="0"/>
            <a:ext cx="7484534" cy="5735638"/>
          </a:xfrm>
          <a:prstGeom prst="rect">
            <a:avLst/>
          </a:prstGeom>
          <a:ln w="12700">
            <a:miter lim="400000"/>
          </a:ln>
        </p:spPr>
      </p:pic>
      <p:sp>
        <p:nvSpPr>
          <p:cNvPr id="27" name="Presentation Title Goes Here"/>
          <p:cNvSpPr txBox="1">
            <a:spLocks noGrp="1"/>
          </p:cNvSpPr>
          <p:nvPr>
            <p:ph type="title" hasCustomPrompt="1"/>
          </p:nvPr>
        </p:nvSpPr>
        <p:spPr>
          <a:xfrm>
            <a:off x="1523999" y="1489146"/>
            <a:ext cx="6629401" cy="2442125"/>
          </a:xfrm>
          <a:prstGeom prst="rect">
            <a:avLst/>
          </a:prstGeom>
        </p:spPr>
        <p:txBody>
          <a:bodyPr anchor="b"/>
          <a:lstStyle>
            <a:lvl1pPr>
              <a:defRPr sz="6000">
                <a:gradFill flip="none" rotWithShape="1">
                  <a:gsLst>
                    <a:gs pos="7000">
                      <a:schemeClr val="accent1"/>
                    </a:gs>
                    <a:gs pos="55000">
                      <a:srgbClr val="FF9100"/>
                    </a:gs>
                    <a:gs pos="100000">
                      <a:srgbClr val="FFFFFF"/>
                    </a:gs>
                  </a:gsLst>
                  <a:lin ang="18900000" scaled="0"/>
                </a:gradFill>
              </a:defRPr>
            </a:lvl1pPr>
          </a:lstStyle>
          <a:p>
            <a:r>
              <a:t>Presentation Title Goes Here</a:t>
            </a:r>
          </a:p>
        </p:txBody>
      </p:sp>
      <p:pic>
        <p:nvPicPr>
          <p:cNvPr id="28" name="Picture 18" descr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3459" y="1102519"/>
            <a:ext cx="1081699" cy="399397"/>
          </a:xfrm>
          <a:prstGeom prst="rect">
            <a:avLst/>
          </a:prstGeom>
          <a:ln w="12700">
            <a:miter lim="400000"/>
          </a:ln>
        </p:spPr>
      </p:pic>
      <p:sp>
        <p:nvSpPr>
          <p:cNvPr id="29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8881472" y="1432062"/>
            <a:ext cx="2106132" cy="2871511"/>
          </a:xfrm>
          <a:prstGeom prst="rect">
            <a:avLst/>
          </a:prstGeom>
          <a:effectLst>
            <a:outerShdw blurRad="50800" dist="38100" dir="2700000" rotWithShape="0">
              <a:srgbClr val="000000">
                <a:alpha val="40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endParaRPr dirty="0"/>
          </a:p>
        </p:txBody>
      </p:sp>
      <p:sp>
        <p:nvSpPr>
          <p:cNvPr id="30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523997" y="5108609"/>
            <a:ext cx="6629402" cy="365126"/>
          </a:xfrm>
          <a:prstGeom prst="rect">
            <a:avLst/>
          </a:prstGeom>
        </p:spPr>
        <p:txBody>
          <a:bodyPr/>
          <a:lstStyle>
            <a:lvl1pPr>
              <a:defRPr sz="1800" b="0">
                <a:solidFill>
                  <a:srgbClr val="E7E6E6"/>
                </a:solidFill>
              </a:defRPr>
            </a:lvl1pPr>
            <a:lvl2pPr marL="134972" indent="-134972">
              <a:defRPr sz="1800" b="0">
                <a:solidFill>
                  <a:srgbClr val="E7E6E6"/>
                </a:solidFill>
              </a:defRPr>
            </a:lvl2pPr>
            <a:lvl3pPr marL="340836" indent="-161449">
              <a:defRPr sz="1800" b="0">
                <a:solidFill>
                  <a:srgbClr val="E7E6E6"/>
                </a:solidFill>
              </a:defRPr>
            </a:lvl3pPr>
            <a:lvl4pPr marL="539891" indent="-179964">
              <a:defRPr sz="1800" b="0">
                <a:solidFill>
                  <a:srgbClr val="E7E6E6"/>
                </a:solidFill>
              </a:defRPr>
            </a:lvl4pPr>
            <a:lvl5pPr marL="719856" indent="-179964">
              <a:defRPr sz="1800" b="0">
                <a:solidFill>
                  <a:srgbClr val="E7E6E6"/>
                </a:solidFill>
              </a:defRPr>
            </a:lvl5pPr>
          </a:lstStyle>
          <a:p>
            <a:r>
              <a:t>Speaker Name, Company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</p:spPr>
        <p:txBody>
          <a:bodyPr lIns="45719" tIns="45719" rIns="45719" bIns="45719" anchor="ctr"/>
          <a:lstStyle>
            <a:lvl1pPr>
              <a:defRPr sz="1200">
                <a:solidFill>
                  <a:srgbClr val="F6F9F9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 dirty="0"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Text: 2 Columns">
    <p:bg>
      <p:bgPr>
        <a:gradFill flip="none" rotWithShape="1">
          <a:gsLst>
            <a:gs pos="0">
              <a:srgbClr val="FFF0E1"/>
            </a:gs>
            <a:gs pos="100000">
              <a:srgbClr val="F6F9F9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F1512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 dirty="0"/>
          </a:p>
        </p:txBody>
      </p:sp>
      <p:sp>
        <p:nvSpPr>
          <p:cNvPr id="237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6362477" y="1619999"/>
            <a:ext cx="5328001" cy="471600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F1512"/>
                </a:solidFill>
              </a:defRPr>
            </a:lvl1pPr>
            <a:lvl2pPr>
              <a:defRPr>
                <a:solidFill>
                  <a:srgbClr val="1F1512"/>
                </a:solidFill>
              </a:defRPr>
            </a:lvl2pPr>
            <a:lvl3pPr>
              <a:defRPr>
                <a:solidFill>
                  <a:srgbClr val="1F1512"/>
                </a:solidFill>
              </a:defRPr>
            </a:lvl3pPr>
            <a:lvl4pPr>
              <a:defRPr>
                <a:solidFill>
                  <a:srgbClr val="1F1512"/>
                </a:solidFill>
              </a:defRPr>
            </a:lvl4pPr>
            <a:lvl5pPr>
              <a:defRPr>
                <a:solidFill>
                  <a:srgbClr val="1F1512"/>
                </a:solidFill>
              </a:defRPr>
            </a:lvl5pPr>
          </a:lstStyle>
          <a:p>
            <a:r>
              <a:t>First level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38" name="Text placeholder - column 1"/>
          <p:cNvSpPr>
            <a:spLocks noGrp="1"/>
          </p:cNvSpPr>
          <p:nvPr>
            <p:ph type="body" sz="half" idx="21" hasCustomPrompt="1"/>
          </p:nvPr>
        </p:nvSpPr>
        <p:spPr>
          <a:xfrm>
            <a:off x="504000" y="1619999"/>
            <a:ext cx="5328000" cy="47160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F1512"/>
                </a:solidFill>
              </a:defRPr>
            </a:lvl1pPr>
          </a:lstStyle>
          <a:p>
            <a:r>
              <a:t>First level
Second level
Third level
Fourth level
Fifth level</a:t>
            </a:r>
          </a:p>
        </p:txBody>
      </p:sp>
      <p:sp>
        <p:nvSpPr>
          <p:cNvPr id="239" name="Insert page title (sentence case)"/>
          <p:cNvSpPr txBox="1">
            <a:spLocks noGrp="1"/>
          </p:cNvSpPr>
          <p:nvPr>
            <p:ph type="title" hasCustomPrompt="1"/>
          </p:nvPr>
        </p:nvSpPr>
        <p:spPr>
          <a:xfrm>
            <a:off x="504001" y="504000"/>
            <a:ext cx="11186477" cy="6768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B55900"/>
                </a:solidFill>
              </a:defRPr>
            </a:lvl1pPr>
          </a:lstStyle>
          <a:p>
            <a:r>
              <a:t>Insert page title (sentence case)</a:t>
            </a:r>
          </a:p>
        </p:txBody>
      </p:sp>
    </p:spTree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Text: 3 Columns">
    <p:bg>
      <p:bgPr>
        <a:gradFill flip="none" rotWithShape="1">
          <a:gsLst>
            <a:gs pos="0">
              <a:srgbClr val="FFF0E1"/>
            </a:gs>
            <a:gs pos="100000">
              <a:srgbClr val="F6F9F9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F1512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 dirty="0"/>
          </a:p>
        </p:txBody>
      </p:sp>
      <p:sp>
        <p:nvSpPr>
          <p:cNvPr id="247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8126476" y="1619999"/>
            <a:ext cx="3564001" cy="471600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F1512"/>
                </a:solidFill>
              </a:defRPr>
            </a:lvl1pPr>
            <a:lvl2pPr>
              <a:defRPr>
                <a:solidFill>
                  <a:srgbClr val="1F1512"/>
                </a:solidFill>
              </a:defRPr>
            </a:lvl2pPr>
            <a:lvl3pPr>
              <a:defRPr>
                <a:solidFill>
                  <a:srgbClr val="1F1512"/>
                </a:solidFill>
              </a:defRPr>
            </a:lvl3pPr>
            <a:lvl4pPr>
              <a:defRPr>
                <a:solidFill>
                  <a:srgbClr val="1F1512"/>
                </a:solidFill>
              </a:defRPr>
            </a:lvl4pPr>
            <a:lvl5pPr>
              <a:defRPr>
                <a:solidFill>
                  <a:srgbClr val="1F1512"/>
                </a:solidFill>
              </a:defRPr>
            </a:lvl5pPr>
          </a:lstStyle>
          <a:p>
            <a:r>
              <a:t>First level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48" name="Text Placeholder - column 2"/>
          <p:cNvSpPr>
            <a:spLocks noGrp="1"/>
          </p:cNvSpPr>
          <p:nvPr>
            <p:ph type="body" sz="half" idx="21" hasCustomPrompt="1"/>
          </p:nvPr>
        </p:nvSpPr>
        <p:spPr>
          <a:xfrm>
            <a:off x="4315238" y="1619999"/>
            <a:ext cx="3564001" cy="47160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F1512"/>
                </a:solidFill>
              </a:defRPr>
            </a:lvl1pPr>
          </a:lstStyle>
          <a:p>
            <a:r>
              <a:t>First level
Second level
Third level
Fourth level
Fifth level</a:t>
            </a:r>
          </a:p>
        </p:txBody>
      </p:sp>
      <p:sp>
        <p:nvSpPr>
          <p:cNvPr id="249" name="Text Placeholder - column 1"/>
          <p:cNvSpPr>
            <a:spLocks noGrp="1"/>
          </p:cNvSpPr>
          <p:nvPr>
            <p:ph type="body" sz="half" idx="22" hasCustomPrompt="1"/>
          </p:nvPr>
        </p:nvSpPr>
        <p:spPr>
          <a:xfrm>
            <a:off x="504000" y="1619999"/>
            <a:ext cx="3564000" cy="47160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F1512"/>
                </a:solidFill>
              </a:defRPr>
            </a:lvl1pPr>
          </a:lstStyle>
          <a:p>
            <a:r>
              <a:t>First level
Second level
Third level
Fourth level
Fifth level</a:t>
            </a:r>
          </a:p>
        </p:txBody>
      </p:sp>
      <p:sp>
        <p:nvSpPr>
          <p:cNvPr id="250" name="Insert page title (sentence case)"/>
          <p:cNvSpPr txBox="1">
            <a:spLocks noGrp="1"/>
          </p:cNvSpPr>
          <p:nvPr>
            <p:ph type="title" hasCustomPrompt="1"/>
          </p:nvPr>
        </p:nvSpPr>
        <p:spPr>
          <a:xfrm>
            <a:off x="504001" y="504000"/>
            <a:ext cx="11186477" cy="6768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B55900"/>
                </a:solidFill>
              </a:defRPr>
            </a:lvl1pPr>
          </a:lstStyle>
          <a:p>
            <a:r>
              <a:t>Insert page title (sentence case)</a:t>
            </a:r>
          </a:p>
        </p:txBody>
      </p:sp>
    </p:spTree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 Columns - Text and Images">
    <p:bg>
      <p:bgPr>
        <a:gradFill flip="none" rotWithShape="1">
          <a:gsLst>
            <a:gs pos="0">
              <a:srgbClr val="FFF0E1"/>
            </a:gs>
            <a:gs pos="100000">
              <a:srgbClr val="F6F9F9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F1512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 dirty="0"/>
          </a:p>
        </p:txBody>
      </p:sp>
      <p:sp>
        <p:nvSpPr>
          <p:cNvPr id="258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6362477" y="4769999"/>
            <a:ext cx="5328001" cy="1566001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defRPr>
                <a:solidFill>
                  <a:srgbClr val="1F1512"/>
                </a:solidFill>
              </a:defRPr>
            </a:lvl1pPr>
            <a:lvl2pPr>
              <a:spcBef>
                <a:spcPts val="600"/>
              </a:spcBef>
              <a:defRPr>
                <a:solidFill>
                  <a:srgbClr val="1F1512"/>
                </a:solidFill>
              </a:defRPr>
            </a:lvl2pPr>
            <a:lvl3pPr marL="458435" indent="-279047">
              <a:spcBef>
                <a:spcPts val="600"/>
              </a:spcBef>
              <a:defRPr>
                <a:solidFill>
                  <a:srgbClr val="1F1512"/>
                </a:solidFill>
              </a:defRPr>
            </a:lvl3pPr>
            <a:lvl4pPr>
              <a:spcBef>
                <a:spcPts val="600"/>
              </a:spcBef>
              <a:defRPr>
                <a:solidFill>
                  <a:srgbClr val="1F1512"/>
                </a:solidFill>
              </a:defRPr>
            </a:lvl4pPr>
            <a:lvl5pPr>
              <a:spcBef>
                <a:spcPts val="600"/>
              </a:spcBef>
              <a:defRPr>
                <a:solidFill>
                  <a:srgbClr val="1F1512"/>
                </a:solidFill>
              </a:defRPr>
            </a:lvl5pPr>
          </a:lstStyle>
          <a:p>
            <a:r>
              <a:t>First level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59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6362477" y="1619999"/>
            <a:ext cx="5328001" cy="263100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 dirty="0"/>
          </a:p>
        </p:txBody>
      </p:sp>
      <p:sp>
        <p:nvSpPr>
          <p:cNvPr id="260" name="Text placeholder 1"/>
          <p:cNvSpPr>
            <a:spLocks noGrp="1"/>
          </p:cNvSpPr>
          <p:nvPr>
            <p:ph type="body" sz="quarter" idx="22" hasCustomPrompt="1"/>
          </p:nvPr>
        </p:nvSpPr>
        <p:spPr>
          <a:xfrm>
            <a:off x="504000" y="4769999"/>
            <a:ext cx="5328000" cy="1566001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defRPr>
                <a:solidFill>
                  <a:srgbClr val="1F1512"/>
                </a:solidFill>
              </a:defRPr>
            </a:lvl1pPr>
          </a:lstStyle>
          <a:p>
            <a:r>
              <a:t>First level
Second level
Third level</a:t>
            </a:r>
          </a:p>
        </p:txBody>
      </p:sp>
      <p:sp>
        <p:nvSpPr>
          <p:cNvPr id="261" name="Picture Placeholder 1"/>
          <p:cNvSpPr>
            <a:spLocks noGrp="1"/>
          </p:cNvSpPr>
          <p:nvPr>
            <p:ph type="pic" sz="quarter" idx="23"/>
          </p:nvPr>
        </p:nvSpPr>
        <p:spPr>
          <a:xfrm>
            <a:off x="504000" y="1619999"/>
            <a:ext cx="5328000" cy="263100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 dirty="0"/>
          </a:p>
        </p:txBody>
      </p:sp>
      <p:sp>
        <p:nvSpPr>
          <p:cNvPr id="262" name="Insert page title (sentence case)"/>
          <p:cNvSpPr txBox="1">
            <a:spLocks noGrp="1"/>
          </p:cNvSpPr>
          <p:nvPr>
            <p:ph type="title" hasCustomPrompt="1"/>
          </p:nvPr>
        </p:nvSpPr>
        <p:spPr>
          <a:xfrm>
            <a:off x="504001" y="504000"/>
            <a:ext cx="11186477" cy="6768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B55900"/>
                </a:solidFill>
              </a:defRPr>
            </a:lvl1pPr>
          </a:lstStyle>
          <a:p>
            <a:r>
              <a:t>Insert page title (sentence case)</a:t>
            </a:r>
          </a:p>
        </p:txBody>
      </p:sp>
    </p:spTree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 Columns - Text and Images">
    <p:bg>
      <p:bgPr>
        <a:gradFill flip="none" rotWithShape="1">
          <a:gsLst>
            <a:gs pos="0">
              <a:srgbClr val="FFF0E1"/>
            </a:gs>
            <a:gs pos="100000">
              <a:srgbClr val="F6F9F9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F1512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 dirty="0"/>
          </a:p>
        </p:txBody>
      </p:sp>
      <p:sp>
        <p:nvSpPr>
          <p:cNvPr id="270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8299277" y="4354921"/>
            <a:ext cx="3391201" cy="1981080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defRPr>
                <a:solidFill>
                  <a:srgbClr val="1F1512"/>
                </a:solidFill>
              </a:defRPr>
            </a:lvl1pPr>
            <a:lvl2pPr marL="251949" indent="-251949">
              <a:spcBef>
                <a:spcPts val="600"/>
              </a:spcBef>
              <a:defRPr>
                <a:solidFill>
                  <a:srgbClr val="1F1512"/>
                </a:solidFill>
              </a:defRPr>
            </a:lvl2pPr>
            <a:lvl3pPr marL="458435" indent="-279047">
              <a:spcBef>
                <a:spcPts val="600"/>
              </a:spcBef>
              <a:defRPr>
                <a:solidFill>
                  <a:srgbClr val="1F1512"/>
                </a:solidFill>
              </a:defRPr>
            </a:lvl3pPr>
            <a:lvl4pPr>
              <a:spcBef>
                <a:spcPts val="600"/>
              </a:spcBef>
              <a:defRPr>
                <a:solidFill>
                  <a:srgbClr val="1F1512"/>
                </a:solidFill>
              </a:defRPr>
            </a:lvl4pPr>
            <a:lvl5pPr>
              <a:spcBef>
                <a:spcPts val="600"/>
              </a:spcBef>
              <a:defRPr>
                <a:solidFill>
                  <a:srgbClr val="1F1512"/>
                </a:solidFill>
              </a:defRPr>
            </a:lvl5pPr>
          </a:lstStyle>
          <a:p>
            <a:r>
              <a:t>First level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71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8299277" y="1619999"/>
            <a:ext cx="3391201" cy="22320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 dirty="0"/>
          </a:p>
        </p:txBody>
      </p:sp>
      <p:sp>
        <p:nvSpPr>
          <p:cNvPr id="272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4401639" y="4354921"/>
            <a:ext cx="3391201" cy="1981080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defRPr>
                <a:solidFill>
                  <a:srgbClr val="1F1512"/>
                </a:solidFill>
              </a:defRPr>
            </a:lvl1pPr>
          </a:lstStyle>
          <a:p>
            <a:r>
              <a:t>First level
Second level
Third level</a:t>
            </a:r>
          </a:p>
        </p:txBody>
      </p:sp>
      <p:sp>
        <p:nvSpPr>
          <p:cNvPr id="273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4401639" y="1619999"/>
            <a:ext cx="3391201" cy="22320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 dirty="0"/>
          </a:p>
        </p:txBody>
      </p:sp>
      <p:sp>
        <p:nvSpPr>
          <p:cNvPr id="274" name="Text placeholder 1"/>
          <p:cNvSpPr>
            <a:spLocks noGrp="1"/>
          </p:cNvSpPr>
          <p:nvPr>
            <p:ph type="body" sz="quarter" idx="24" hasCustomPrompt="1"/>
          </p:nvPr>
        </p:nvSpPr>
        <p:spPr>
          <a:xfrm>
            <a:off x="504000" y="4354921"/>
            <a:ext cx="3391200" cy="1981080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defRPr>
                <a:solidFill>
                  <a:srgbClr val="1F1512"/>
                </a:solidFill>
              </a:defRPr>
            </a:lvl1pPr>
          </a:lstStyle>
          <a:p>
            <a:r>
              <a:t>First level
Second level
Third level</a:t>
            </a:r>
          </a:p>
        </p:txBody>
      </p:sp>
      <p:sp>
        <p:nvSpPr>
          <p:cNvPr id="275" name="Picture placeholder 1"/>
          <p:cNvSpPr>
            <a:spLocks noGrp="1"/>
          </p:cNvSpPr>
          <p:nvPr>
            <p:ph type="pic" sz="quarter" idx="25"/>
          </p:nvPr>
        </p:nvSpPr>
        <p:spPr>
          <a:xfrm>
            <a:off x="504000" y="1619999"/>
            <a:ext cx="3391200" cy="22320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 dirty="0"/>
          </a:p>
        </p:txBody>
      </p:sp>
      <p:sp>
        <p:nvSpPr>
          <p:cNvPr id="276" name="Insert page title (sentence case)"/>
          <p:cNvSpPr txBox="1">
            <a:spLocks noGrp="1"/>
          </p:cNvSpPr>
          <p:nvPr>
            <p:ph type="title" hasCustomPrompt="1"/>
          </p:nvPr>
        </p:nvSpPr>
        <p:spPr>
          <a:xfrm>
            <a:off x="504001" y="504000"/>
            <a:ext cx="11186477" cy="6768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B55900"/>
                </a:solidFill>
              </a:defRPr>
            </a:lvl1pPr>
          </a:lstStyle>
          <a:p>
            <a:r>
              <a:t>Insert page title (sentence case)</a:t>
            </a:r>
          </a:p>
        </p:txBody>
      </p:sp>
    </p:spTree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 Columns - Text and Images">
    <p:bg>
      <p:bgPr>
        <a:gradFill flip="none" rotWithShape="1">
          <a:gsLst>
            <a:gs pos="0">
              <a:srgbClr val="FFF0E1"/>
            </a:gs>
            <a:gs pos="100000">
              <a:srgbClr val="F6F9F9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F1512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 dirty="0"/>
          </a:p>
        </p:txBody>
      </p:sp>
      <p:sp>
        <p:nvSpPr>
          <p:cNvPr id="284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9274877" y="3878221"/>
            <a:ext cx="2415601" cy="2457781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defRPr>
                <a:solidFill>
                  <a:srgbClr val="1F1512"/>
                </a:solidFill>
              </a:defRPr>
            </a:lvl1pPr>
            <a:lvl2pPr>
              <a:spcBef>
                <a:spcPts val="600"/>
              </a:spcBef>
              <a:defRPr>
                <a:solidFill>
                  <a:srgbClr val="1F1512"/>
                </a:solidFill>
              </a:defRPr>
            </a:lvl2pPr>
            <a:lvl3pPr marL="458435" indent="-279047">
              <a:spcBef>
                <a:spcPts val="600"/>
              </a:spcBef>
              <a:defRPr>
                <a:solidFill>
                  <a:srgbClr val="1F1512"/>
                </a:solidFill>
              </a:defRPr>
            </a:lvl3pPr>
            <a:lvl4pPr>
              <a:spcBef>
                <a:spcPts val="600"/>
              </a:spcBef>
              <a:defRPr>
                <a:solidFill>
                  <a:srgbClr val="1F1512"/>
                </a:solidFill>
              </a:defRPr>
            </a:lvl4pPr>
            <a:lvl5pPr>
              <a:spcBef>
                <a:spcPts val="600"/>
              </a:spcBef>
              <a:defRPr>
                <a:solidFill>
                  <a:srgbClr val="1F1512"/>
                </a:solidFill>
              </a:defRPr>
            </a:lvl5pPr>
          </a:lstStyle>
          <a:p>
            <a:r>
              <a:t>First level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85" name="Picture Placeholder 4"/>
          <p:cNvSpPr>
            <a:spLocks noGrp="1"/>
          </p:cNvSpPr>
          <p:nvPr>
            <p:ph type="pic" sz="quarter" idx="21"/>
          </p:nvPr>
        </p:nvSpPr>
        <p:spPr>
          <a:xfrm>
            <a:off x="9274877" y="1619999"/>
            <a:ext cx="2415601" cy="17280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 dirty="0"/>
          </a:p>
        </p:txBody>
      </p:sp>
      <p:sp>
        <p:nvSpPr>
          <p:cNvPr id="286" name="Text placeholder - column 2"/>
          <p:cNvSpPr>
            <a:spLocks noGrp="1"/>
          </p:cNvSpPr>
          <p:nvPr>
            <p:ph type="body" sz="quarter" idx="22" hasCustomPrompt="1"/>
          </p:nvPr>
        </p:nvSpPr>
        <p:spPr>
          <a:xfrm>
            <a:off x="6351251" y="3878221"/>
            <a:ext cx="2415601" cy="2457781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defRPr>
                <a:solidFill>
                  <a:srgbClr val="1F1512"/>
                </a:solidFill>
              </a:defRPr>
            </a:lvl1pPr>
          </a:lstStyle>
          <a:p>
            <a:r>
              <a:t>First level
Second level
Third level</a:t>
            </a:r>
          </a:p>
        </p:txBody>
      </p:sp>
      <p:sp>
        <p:nvSpPr>
          <p:cNvPr id="287" name="Picture Placeholder 4"/>
          <p:cNvSpPr>
            <a:spLocks noGrp="1"/>
          </p:cNvSpPr>
          <p:nvPr>
            <p:ph type="pic" sz="quarter" idx="23"/>
          </p:nvPr>
        </p:nvSpPr>
        <p:spPr>
          <a:xfrm>
            <a:off x="6351251" y="1619999"/>
            <a:ext cx="2415601" cy="17280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 dirty="0"/>
          </a:p>
        </p:txBody>
      </p:sp>
      <p:sp>
        <p:nvSpPr>
          <p:cNvPr id="288" name="Text placeholder - column 2"/>
          <p:cNvSpPr>
            <a:spLocks noGrp="1"/>
          </p:cNvSpPr>
          <p:nvPr>
            <p:ph type="body" sz="quarter" idx="24" hasCustomPrompt="1"/>
          </p:nvPr>
        </p:nvSpPr>
        <p:spPr>
          <a:xfrm>
            <a:off x="3427626" y="3878221"/>
            <a:ext cx="2415601" cy="2457781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defRPr>
                <a:solidFill>
                  <a:srgbClr val="1F1512"/>
                </a:solidFill>
              </a:defRPr>
            </a:lvl1pPr>
          </a:lstStyle>
          <a:p>
            <a:r>
              <a:t>First level
Second level
Third level</a:t>
            </a:r>
          </a:p>
        </p:txBody>
      </p:sp>
      <p:sp>
        <p:nvSpPr>
          <p:cNvPr id="289" name="Picture Placeholder 4"/>
          <p:cNvSpPr>
            <a:spLocks noGrp="1"/>
          </p:cNvSpPr>
          <p:nvPr>
            <p:ph type="pic" sz="quarter" idx="25"/>
          </p:nvPr>
        </p:nvSpPr>
        <p:spPr>
          <a:xfrm>
            <a:off x="3427626" y="1619999"/>
            <a:ext cx="2415601" cy="17280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 dirty="0"/>
          </a:p>
        </p:txBody>
      </p:sp>
      <p:sp>
        <p:nvSpPr>
          <p:cNvPr id="290" name="Text placeholder - column 2"/>
          <p:cNvSpPr>
            <a:spLocks noGrp="1"/>
          </p:cNvSpPr>
          <p:nvPr>
            <p:ph type="body" sz="quarter" idx="26" hasCustomPrompt="1"/>
          </p:nvPr>
        </p:nvSpPr>
        <p:spPr>
          <a:xfrm>
            <a:off x="504000" y="3878219"/>
            <a:ext cx="2415601" cy="2457781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defRPr>
                <a:solidFill>
                  <a:srgbClr val="1F1512"/>
                </a:solidFill>
              </a:defRPr>
            </a:lvl1pPr>
          </a:lstStyle>
          <a:p>
            <a:r>
              <a:t>First level
Second level
Third level</a:t>
            </a:r>
          </a:p>
        </p:txBody>
      </p:sp>
      <p:sp>
        <p:nvSpPr>
          <p:cNvPr id="291" name="Picture Placeholder 4"/>
          <p:cNvSpPr>
            <a:spLocks noGrp="1"/>
          </p:cNvSpPr>
          <p:nvPr>
            <p:ph type="pic" sz="quarter" idx="27"/>
          </p:nvPr>
        </p:nvSpPr>
        <p:spPr>
          <a:xfrm>
            <a:off x="504000" y="1619999"/>
            <a:ext cx="2415601" cy="17280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 dirty="0"/>
          </a:p>
        </p:txBody>
      </p:sp>
      <p:sp>
        <p:nvSpPr>
          <p:cNvPr id="292" name="Insert page title (sentence case)"/>
          <p:cNvSpPr txBox="1">
            <a:spLocks noGrp="1"/>
          </p:cNvSpPr>
          <p:nvPr>
            <p:ph type="title" hasCustomPrompt="1"/>
          </p:nvPr>
        </p:nvSpPr>
        <p:spPr>
          <a:xfrm>
            <a:off x="504001" y="504000"/>
            <a:ext cx="11186477" cy="6768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B55900"/>
                </a:solidFill>
              </a:defRPr>
            </a:lvl1pPr>
          </a:lstStyle>
          <a:p>
            <a:r>
              <a:t>Insert page title (sentence case)</a:t>
            </a:r>
          </a:p>
        </p:txBody>
      </p:sp>
    </p:spTree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Text with Image 1/3">
    <p:bg>
      <p:bgPr>
        <a:gradFill flip="none" rotWithShape="1">
          <a:gsLst>
            <a:gs pos="0">
              <a:srgbClr val="FFF0E1"/>
            </a:gs>
            <a:gs pos="100000">
              <a:srgbClr val="F6F9F9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F1512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 dirty="0"/>
          </a:p>
        </p:txBody>
      </p:sp>
      <p:sp>
        <p:nvSpPr>
          <p:cNvPr id="300" name="Picture Placeholder 1/3 right"/>
          <p:cNvSpPr>
            <a:spLocks noGrp="1"/>
          </p:cNvSpPr>
          <p:nvPr>
            <p:ph type="pic" sz="half" idx="21"/>
          </p:nvPr>
        </p:nvSpPr>
        <p:spPr>
          <a:xfrm>
            <a:off x="8127175" y="0"/>
            <a:ext cx="4068001" cy="6858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 dirty="0"/>
          </a:p>
        </p:txBody>
      </p:sp>
      <p:sp>
        <p:nvSpPr>
          <p:cNvPr id="301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503998" y="2029216"/>
            <a:ext cx="7092001" cy="430678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F1512"/>
                </a:solidFill>
              </a:defRPr>
            </a:lvl1pPr>
            <a:lvl2pPr>
              <a:defRPr>
                <a:solidFill>
                  <a:srgbClr val="1F1512"/>
                </a:solidFill>
              </a:defRPr>
            </a:lvl2pPr>
            <a:lvl3pPr>
              <a:defRPr>
                <a:solidFill>
                  <a:srgbClr val="1F1512"/>
                </a:solidFill>
              </a:defRPr>
            </a:lvl3pPr>
            <a:lvl4pPr>
              <a:defRPr>
                <a:solidFill>
                  <a:srgbClr val="1F1512"/>
                </a:solidFill>
              </a:defRPr>
            </a:lvl4pPr>
            <a:lvl5pPr>
              <a:defRPr>
                <a:solidFill>
                  <a:srgbClr val="1F1512"/>
                </a:solidFill>
              </a:defRPr>
            </a:lvl5pPr>
          </a:lstStyle>
          <a:p>
            <a:r>
              <a:t>First level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02" name="Insert page title (sentence case)"/>
          <p:cNvSpPr txBox="1">
            <a:spLocks noGrp="1"/>
          </p:cNvSpPr>
          <p:nvPr>
            <p:ph type="title" hasCustomPrompt="1"/>
          </p:nvPr>
        </p:nvSpPr>
        <p:spPr>
          <a:xfrm>
            <a:off x="504001" y="504000"/>
            <a:ext cx="7092000" cy="13680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B55900"/>
                </a:solidFill>
              </a:defRPr>
            </a:lvl1pPr>
          </a:lstStyle>
          <a:p>
            <a:r>
              <a:t>Insert page title (sentence case)</a:t>
            </a:r>
          </a:p>
        </p:txBody>
      </p:sp>
    </p:spTree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Full Bleed Image ">
    <p:bg>
      <p:bgPr>
        <a:gradFill flip="none" rotWithShape="1">
          <a:gsLst>
            <a:gs pos="0">
              <a:srgbClr val="FFF0E1"/>
            </a:gs>
            <a:gs pos="100000">
              <a:srgbClr val="F6F9F9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Picture Placeholder full image"/>
          <p:cNvSpPr>
            <a:spLocks noGrp="1"/>
          </p:cNvSpPr>
          <p:nvPr>
            <p:ph type="pic" idx="21"/>
          </p:nvPr>
        </p:nvSpPr>
        <p:spPr>
          <a:xfrm>
            <a:off x="1" y="0"/>
            <a:ext cx="12195176" cy="6858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 dirty="0"/>
          </a:p>
        </p:txBody>
      </p:sp>
      <p:sp>
        <p:nvSpPr>
          <p:cNvPr id="31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</p:spPr>
        <p:txBody>
          <a:bodyPr lIns="45719" tIns="45719" rIns="45719" bIns="45719" anchor="ctr"/>
          <a:lstStyle>
            <a:lvl1pPr>
              <a:defRPr sz="1200">
                <a:solidFill>
                  <a:srgbClr val="F6F9F9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 dirty="0"/>
          </a:p>
        </p:txBody>
      </p:sp>
    </p:spTree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ext and Screenshot">
    <p:bg>
      <p:bgPr>
        <a:gradFill flip="none" rotWithShape="1">
          <a:gsLst>
            <a:gs pos="0">
              <a:srgbClr val="FFF0E1"/>
            </a:gs>
            <a:gs pos="100000">
              <a:srgbClr val="F6F9F9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F1512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 dirty="0"/>
          </a:p>
        </p:txBody>
      </p:sp>
      <p:sp>
        <p:nvSpPr>
          <p:cNvPr id="318" name="Picture Placeholder"/>
          <p:cNvSpPr>
            <a:spLocks noGrp="1"/>
          </p:cNvSpPr>
          <p:nvPr>
            <p:ph type="pic" sz="half" idx="21"/>
          </p:nvPr>
        </p:nvSpPr>
        <p:spPr>
          <a:xfrm>
            <a:off x="6362477" y="1619999"/>
            <a:ext cx="5328001" cy="471600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 dirty="0"/>
          </a:p>
        </p:txBody>
      </p:sp>
      <p:sp>
        <p:nvSpPr>
          <p:cNvPr id="319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504000" y="1619999"/>
            <a:ext cx="5328000" cy="4716002"/>
          </a:xfrm>
          <a:prstGeom prst="rect">
            <a:avLst/>
          </a:prstGeom>
        </p:spPr>
        <p:txBody>
          <a:bodyPr/>
          <a:lstStyle>
            <a:lvl4pPr marL="611877" indent="-251949"/>
          </a:lstStyle>
          <a:p>
            <a:r>
              <a:t>First level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20" name="Insert page title (sentence case)"/>
          <p:cNvSpPr txBox="1">
            <a:spLocks noGrp="1"/>
          </p:cNvSpPr>
          <p:nvPr>
            <p:ph type="title" hasCustomPrompt="1"/>
          </p:nvPr>
        </p:nvSpPr>
        <p:spPr>
          <a:xfrm>
            <a:off x="504001" y="504000"/>
            <a:ext cx="11186477" cy="6768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B55900"/>
                </a:solidFill>
              </a:defRPr>
            </a:lvl1pPr>
          </a:lstStyle>
          <a:p>
            <a:r>
              <a:t>Insert page title (sentence case)</a:t>
            </a:r>
          </a:p>
        </p:txBody>
      </p:sp>
    </p:spTree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bg>
      <p:bgPr>
        <a:gradFill flip="none" rotWithShape="1">
          <a:gsLst>
            <a:gs pos="0">
              <a:srgbClr val="FFF0E1"/>
            </a:gs>
            <a:gs pos="100000">
              <a:srgbClr val="F6F9F9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F1512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 dirty="0"/>
          </a:p>
        </p:txBody>
      </p:sp>
      <p:sp>
        <p:nvSpPr>
          <p:cNvPr id="328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504000" y="1619999"/>
            <a:ext cx="11185201" cy="4716002"/>
          </a:xfrm>
          <a:prstGeom prst="rect">
            <a:avLst/>
          </a:prstGeom>
        </p:spPr>
        <p:txBody>
          <a:bodyPr/>
          <a:lstStyle>
            <a:lvl1pPr algn="ctr">
              <a:defRPr sz="1400" b="0">
                <a:solidFill>
                  <a:srgbClr val="1F1512"/>
                </a:solidFill>
              </a:defRPr>
            </a:lvl1pPr>
            <a:lvl2pPr marL="104978" indent="-104978" algn="ctr">
              <a:defRPr sz="1400" b="0">
                <a:solidFill>
                  <a:srgbClr val="1F1512"/>
                </a:solidFill>
              </a:defRPr>
            </a:lvl2pPr>
            <a:lvl3pPr marL="304958" indent="-125571" algn="ctr">
              <a:defRPr sz="1400" b="0">
                <a:solidFill>
                  <a:srgbClr val="1F1512"/>
                </a:solidFill>
              </a:defRPr>
            </a:lvl3pPr>
            <a:lvl4pPr marL="499900" indent="-139972" algn="ctr">
              <a:defRPr sz="1400" b="0">
                <a:solidFill>
                  <a:srgbClr val="1F1512"/>
                </a:solidFill>
              </a:defRPr>
            </a:lvl4pPr>
            <a:lvl5pPr marL="679864" indent="-139972" algn="ctr">
              <a:defRPr sz="1400" b="0">
                <a:solidFill>
                  <a:srgbClr val="1F1512"/>
                </a:solidFill>
              </a:defRPr>
            </a:lvl5pPr>
          </a:lstStyle>
          <a:p>
            <a:r>
              <a:t>Click to add content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29" name="Insert page title (sentence case)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B55900"/>
                </a:solidFill>
              </a:defRPr>
            </a:lvl1pPr>
          </a:lstStyle>
          <a:p>
            <a:r>
              <a:t>Insert page title (sentence case)</a:t>
            </a:r>
          </a:p>
        </p:txBody>
      </p:sp>
    </p:spTree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bg>
      <p:bgPr>
        <a:solidFill>
          <a:srgbClr val="F6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F1512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 dirty="0"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Agenda"/>
          <p:cNvSpPr txBox="1">
            <a:spLocks noGrp="1"/>
          </p:cNvSpPr>
          <p:nvPr>
            <p:ph type="title" hasCustomPrompt="1"/>
          </p:nvPr>
        </p:nvSpPr>
        <p:spPr>
          <a:xfrm>
            <a:off x="838200" y="793756"/>
            <a:ext cx="10515600" cy="1325564"/>
          </a:xfrm>
          <a:prstGeom prst="rect">
            <a:avLst/>
          </a:prstGeom>
        </p:spPr>
        <p:txBody>
          <a:bodyPr/>
          <a:lstStyle/>
          <a:p>
            <a:r>
              <a:t>Agenda</a:t>
            </a:r>
          </a:p>
        </p:txBody>
      </p:sp>
      <p:pic>
        <p:nvPicPr>
          <p:cNvPr id="39" name="Picture 5" descr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352" y="365125"/>
            <a:ext cx="1081699" cy="399396"/>
          </a:xfrm>
          <a:prstGeom prst="rect">
            <a:avLst/>
          </a:prstGeom>
          <a:ln w="12700">
            <a:miter lim="400000"/>
          </a:ln>
        </p:spPr>
      </p:pic>
      <p:sp>
        <p:nvSpPr>
          <p:cNvPr id="40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838199" y="2523780"/>
            <a:ext cx="5040091" cy="475201"/>
          </a:xfrm>
          <a:prstGeom prst="rect">
            <a:avLst/>
          </a:prstGeom>
        </p:spPr>
        <p:txBody>
          <a:bodyPr/>
          <a:lstStyle>
            <a:lvl2pPr marL="0" indent="457200">
              <a:buSzTx/>
              <a:buNone/>
            </a:lvl2pPr>
          </a:lstStyle>
          <a:p>
            <a:r>
              <a:t>Agenda Item/Divider Headline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1" name="Text Placeholder 6"/>
          <p:cNvSpPr>
            <a:spLocks noGrp="1"/>
          </p:cNvSpPr>
          <p:nvPr>
            <p:ph type="body" sz="quarter" idx="21" hasCustomPrompt="1"/>
          </p:nvPr>
        </p:nvSpPr>
        <p:spPr>
          <a:xfrm>
            <a:off x="838194" y="3006774"/>
            <a:ext cx="5040091" cy="689254"/>
          </a:xfrm>
          <a:prstGeom prst="rect">
            <a:avLst/>
          </a:prstGeom>
        </p:spPr>
        <p:txBody>
          <a:bodyPr/>
          <a:lstStyle>
            <a:lvl1pPr>
              <a:defRPr sz="2000" b="0"/>
            </a:lvl1pPr>
          </a:lstStyle>
          <a:p>
            <a:r>
              <a:t>Details</a:t>
            </a:r>
          </a:p>
        </p:txBody>
      </p:sp>
      <p:sp>
        <p:nvSpPr>
          <p:cNvPr id="42" name="Text Placeholder 8"/>
          <p:cNvSpPr>
            <a:spLocks noGrp="1"/>
          </p:cNvSpPr>
          <p:nvPr>
            <p:ph type="body" sz="quarter" idx="22" hasCustomPrompt="1"/>
          </p:nvPr>
        </p:nvSpPr>
        <p:spPr>
          <a:xfrm>
            <a:off x="838197" y="3949522"/>
            <a:ext cx="5040091" cy="475201"/>
          </a:xfrm>
          <a:prstGeom prst="rect">
            <a:avLst/>
          </a:prstGeom>
        </p:spPr>
        <p:txBody>
          <a:bodyPr/>
          <a:lstStyle/>
          <a:p>
            <a:r>
              <a:t>Agenda Item/Divider Headline</a:t>
            </a:r>
          </a:p>
        </p:txBody>
      </p:sp>
      <p:sp>
        <p:nvSpPr>
          <p:cNvPr id="43" name="Text Placeholder 6"/>
          <p:cNvSpPr>
            <a:spLocks noGrp="1"/>
          </p:cNvSpPr>
          <p:nvPr>
            <p:ph type="body" sz="quarter" idx="23" hasCustomPrompt="1"/>
          </p:nvPr>
        </p:nvSpPr>
        <p:spPr>
          <a:xfrm>
            <a:off x="838194" y="4421925"/>
            <a:ext cx="5040091" cy="689254"/>
          </a:xfrm>
          <a:prstGeom prst="rect">
            <a:avLst/>
          </a:prstGeom>
        </p:spPr>
        <p:txBody>
          <a:bodyPr/>
          <a:lstStyle>
            <a:lvl1pPr>
              <a:defRPr sz="2000" b="0"/>
            </a:lvl1pPr>
          </a:lstStyle>
          <a:p>
            <a:r>
              <a:t>Details</a:t>
            </a:r>
          </a:p>
        </p:txBody>
      </p:sp>
      <p:sp>
        <p:nvSpPr>
          <p:cNvPr id="44" name="Text Placeholder 8"/>
          <p:cNvSpPr>
            <a:spLocks noGrp="1"/>
          </p:cNvSpPr>
          <p:nvPr>
            <p:ph type="body" sz="quarter" idx="24" hasCustomPrompt="1"/>
          </p:nvPr>
        </p:nvSpPr>
        <p:spPr>
          <a:xfrm>
            <a:off x="838199" y="5375266"/>
            <a:ext cx="5040091" cy="475201"/>
          </a:xfrm>
          <a:prstGeom prst="rect">
            <a:avLst/>
          </a:prstGeom>
        </p:spPr>
        <p:txBody>
          <a:bodyPr/>
          <a:lstStyle/>
          <a:p>
            <a:r>
              <a:t>Agenda Item/Divider Headline</a:t>
            </a:r>
          </a:p>
        </p:txBody>
      </p:sp>
      <p:sp>
        <p:nvSpPr>
          <p:cNvPr id="45" name="Text Placeholder 6"/>
          <p:cNvSpPr>
            <a:spLocks noGrp="1"/>
          </p:cNvSpPr>
          <p:nvPr>
            <p:ph type="body" sz="quarter" idx="25" hasCustomPrompt="1"/>
          </p:nvPr>
        </p:nvSpPr>
        <p:spPr>
          <a:xfrm>
            <a:off x="838194" y="5850466"/>
            <a:ext cx="5040091" cy="689254"/>
          </a:xfrm>
          <a:prstGeom prst="rect">
            <a:avLst/>
          </a:prstGeom>
        </p:spPr>
        <p:txBody>
          <a:bodyPr/>
          <a:lstStyle>
            <a:lvl1pPr>
              <a:defRPr sz="2000" b="0"/>
            </a:lvl1pPr>
          </a:lstStyle>
          <a:p>
            <a:r>
              <a:t>Details</a:t>
            </a:r>
          </a:p>
        </p:txBody>
      </p:sp>
      <p:sp>
        <p:nvSpPr>
          <p:cNvPr id="46" name="Text Placeholder 8"/>
          <p:cNvSpPr>
            <a:spLocks noGrp="1"/>
          </p:cNvSpPr>
          <p:nvPr>
            <p:ph type="body" sz="quarter" idx="26" hasCustomPrompt="1"/>
          </p:nvPr>
        </p:nvSpPr>
        <p:spPr>
          <a:xfrm>
            <a:off x="6316890" y="2523780"/>
            <a:ext cx="5040001" cy="475201"/>
          </a:xfrm>
          <a:prstGeom prst="rect">
            <a:avLst/>
          </a:prstGeom>
        </p:spPr>
        <p:txBody>
          <a:bodyPr/>
          <a:lstStyle/>
          <a:p>
            <a:r>
              <a:t>Agenda Item/Divider Headline</a:t>
            </a:r>
          </a:p>
        </p:txBody>
      </p:sp>
      <p:sp>
        <p:nvSpPr>
          <p:cNvPr id="47" name="Text Placeholder 6"/>
          <p:cNvSpPr>
            <a:spLocks noGrp="1"/>
          </p:cNvSpPr>
          <p:nvPr>
            <p:ph type="body" sz="quarter" idx="27" hasCustomPrompt="1"/>
          </p:nvPr>
        </p:nvSpPr>
        <p:spPr>
          <a:xfrm>
            <a:off x="6316886" y="3006774"/>
            <a:ext cx="5040001" cy="689254"/>
          </a:xfrm>
          <a:prstGeom prst="rect">
            <a:avLst/>
          </a:prstGeom>
        </p:spPr>
        <p:txBody>
          <a:bodyPr/>
          <a:lstStyle>
            <a:lvl1pPr>
              <a:defRPr sz="2000" b="0"/>
            </a:lvl1pPr>
          </a:lstStyle>
          <a:p>
            <a:r>
              <a:t>Details</a:t>
            </a:r>
          </a:p>
        </p:txBody>
      </p:sp>
      <p:sp>
        <p:nvSpPr>
          <p:cNvPr id="48" name="Text Placeholder 8"/>
          <p:cNvSpPr>
            <a:spLocks noGrp="1"/>
          </p:cNvSpPr>
          <p:nvPr>
            <p:ph type="body" sz="quarter" idx="28" hasCustomPrompt="1"/>
          </p:nvPr>
        </p:nvSpPr>
        <p:spPr>
          <a:xfrm>
            <a:off x="6316888" y="3949522"/>
            <a:ext cx="5040001" cy="475201"/>
          </a:xfrm>
          <a:prstGeom prst="rect">
            <a:avLst/>
          </a:prstGeom>
        </p:spPr>
        <p:txBody>
          <a:bodyPr/>
          <a:lstStyle/>
          <a:p>
            <a:r>
              <a:t>Agenda Item/Divider Headline</a:t>
            </a:r>
          </a:p>
        </p:txBody>
      </p:sp>
      <p:sp>
        <p:nvSpPr>
          <p:cNvPr id="49" name="Text Placeholder 6"/>
          <p:cNvSpPr>
            <a:spLocks noGrp="1"/>
          </p:cNvSpPr>
          <p:nvPr>
            <p:ph type="body" sz="quarter" idx="29" hasCustomPrompt="1"/>
          </p:nvPr>
        </p:nvSpPr>
        <p:spPr>
          <a:xfrm>
            <a:off x="6316886" y="4426715"/>
            <a:ext cx="5040001" cy="689254"/>
          </a:xfrm>
          <a:prstGeom prst="rect">
            <a:avLst/>
          </a:prstGeom>
        </p:spPr>
        <p:txBody>
          <a:bodyPr/>
          <a:lstStyle>
            <a:lvl1pPr>
              <a:defRPr sz="2000" b="0"/>
            </a:lvl1pPr>
          </a:lstStyle>
          <a:p>
            <a:r>
              <a:t>Details</a:t>
            </a:r>
          </a:p>
        </p:txBody>
      </p:sp>
      <p:pic>
        <p:nvPicPr>
          <p:cNvPr id="50" name="Picture 16" descr="Picture 16"/>
          <p:cNvPicPr>
            <a:picLocks noChangeAspect="1"/>
          </p:cNvPicPr>
          <p:nvPr/>
        </p:nvPicPr>
        <p:blipFill>
          <a:blip r:embed="rId3"/>
          <a:srcRect r="37577" b="52613"/>
          <a:stretch>
            <a:fillRect/>
          </a:stretch>
        </p:blipFill>
        <p:spPr>
          <a:xfrm>
            <a:off x="4583567" y="1155175"/>
            <a:ext cx="7608433" cy="5702826"/>
          </a:xfrm>
          <a:prstGeom prst="rect">
            <a:avLst/>
          </a:prstGeom>
          <a:ln w="12700">
            <a:miter lim="400000"/>
          </a:ln>
        </p:spPr>
      </p:pic>
      <p:sp>
        <p:nvSpPr>
          <p:cNvPr id="5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</p:spPr>
        <p:txBody>
          <a:bodyPr lIns="45719" tIns="45719" rIns="45719" bIns="45719" anchor="ctr"/>
          <a:lstStyle>
            <a:lvl1pPr>
              <a:defRPr sz="1200">
                <a:solidFill>
                  <a:srgbClr val="F6F9F9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 dirty="0"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ivid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Picture 2" descr="Picture 2"/>
          <p:cNvPicPr>
            <a:picLocks noChangeAspect="1"/>
          </p:cNvPicPr>
          <p:nvPr/>
        </p:nvPicPr>
        <p:blipFill>
          <a:blip r:embed="rId2"/>
          <a:srcRect l="24509" t="16568" r="24509" b="51470"/>
          <a:stretch>
            <a:fillRect/>
          </a:stretch>
        </p:blipFill>
        <p:spPr>
          <a:xfrm>
            <a:off x="-1" y="0"/>
            <a:ext cx="12192002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59" name="Picture 3" descr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352" y="5942965"/>
            <a:ext cx="1081699" cy="399397"/>
          </a:xfrm>
          <a:prstGeom prst="rect">
            <a:avLst/>
          </a:prstGeom>
          <a:ln w="12700">
            <a:miter lim="400000"/>
          </a:ln>
        </p:spPr>
      </p:pic>
      <p:sp>
        <p:nvSpPr>
          <p:cNvPr id="60" name="Divider page"/>
          <p:cNvSpPr txBox="1">
            <a:spLocks noGrp="1"/>
          </p:cNvSpPr>
          <p:nvPr>
            <p:ph type="title" hasCustomPrompt="1"/>
          </p:nvPr>
        </p:nvSpPr>
        <p:spPr>
          <a:xfrm>
            <a:off x="895352" y="3057198"/>
            <a:ext cx="5270090" cy="743605"/>
          </a:xfrm>
          <a:prstGeom prst="rect">
            <a:avLst/>
          </a:prstGeom>
        </p:spPr>
        <p:txBody>
          <a:bodyPr anchor="b"/>
          <a:lstStyle>
            <a:lvl1pPr>
              <a:defRPr sz="5400">
                <a:gradFill flip="none" rotWithShape="1">
                  <a:gsLst>
                    <a:gs pos="7000">
                      <a:schemeClr val="accent1"/>
                    </a:gs>
                    <a:gs pos="55000">
                      <a:srgbClr val="FF9100"/>
                    </a:gs>
                    <a:gs pos="100000">
                      <a:srgbClr val="FFFFFF"/>
                    </a:gs>
                  </a:gsLst>
                  <a:lin ang="18900000" scaled="0"/>
                </a:gradFill>
              </a:defRPr>
            </a:lvl1pPr>
          </a:lstStyle>
          <a:p>
            <a:r>
              <a:t>Divider page</a:t>
            </a:r>
          </a:p>
        </p:txBody>
      </p:sp>
      <p:sp>
        <p:nvSpPr>
          <p:cNvPr id="6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</p:spPr>
        <p:txBody>
          <a:bodyPr lIns="45719" tIns="45719" rIns="45719" bIns="45719" anchor="ctr"/>
          <a:lstStyle>
            <a:lvl1pPr>
              <a:defRPr sz="1200">
                <a:solidFill>
                  <a:srgbClr val="F6F9F9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 dirty="0"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ivider Pag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Picture 2" descr="Picture 2"/>
          <p:cNvPicPr>
            <a:picLocks noChangeAspect="1"/>
          </p:cNvPicPr>
          <p:nvPr/>
        </p:nvPicPr>
        <p:blipFill>
          <a:blip r:embed="rId2"/>
          <a:srcRect l="24509" t="16568" r="24509" b="51470"/>
          <a:stretch>
            <a:fillRect/>
          </a:stretch>
        </p:blipFill>
        <p:spPr>
          <a:xfrm>
            <a:off x="-1" y="0"/>
            <a:ext cx="12192002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69" name="Picture 4" descr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352" y="5942965"/>
            <a:ext cx="1081699" cy="399397"/>
          </a:xfrm>
          <a:prstGeom prst="rect">
            <a:avLst/>
          </a:prstGeom>
          <a:ln w="12700">
            <a:miter lim="400000"/>
          </a:ln>
        </p:spPr>
      </p:pic>
      <p:sp>
        <p:nvSpPr>
          <p:cNvPr id="70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7330393" y="1173548"/>
            <a:ext cx="3308558" cy="4510904"/>
          </a:xfrm>
          <a:prstGeom prst="rect">
            <a:avLst/>
          </a:prstGeom>
          <a:effectLst>
            <a:outerShdw blurRad="50800" dist="38100" dir="2700000" rotWithShape="0">
              <a:srgbClr val="000000">
                <a:alpha val="40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endParaRPr dirty="0"/>
          </a:p>
        </p:txBody>
      </p:sp>
      <p:sp>
        <p:nvSpPr>
          <p:cNvPr id="71" name="Divider page"/>
          <p:cNvSpPr txBox="1">
            <a:spLocks noGrp="1"/>
          </p:cNvSpPr>
          <p:nvPr>
            <p:ph type="title" hasCustomPrompt="1"/>
          </p:nvPr>
        </p:nvSpPr>
        <p:spPr>
          <a:xfrm>
            <a:off x="895352" y="3057198"/>
            <a:ext cx="5270090" cy="743605"/>
          </a:xfrm>
          <a:prstGeom prst="rect">
            <a:avLst/>
          </a:prstGeom>
        </p:spPr>
        <p:txBody>
          <a:bodyPr anchor="b"/>
          <a:lstStyle>
            <a:lvl1pPr>
              <a:defRPr sz="5400">
                <a:gradFill flip="none" rotWithShape="1">
                  <a:gsLst>
                    <a:gs pos="7000">
                      <a:schemeClr val="accent1"/>
                    </a:gs>
                    <a:gs pos="55000">
                      <a:srgbClr val="FF9100"/>
                    </a:gs>
                    <a:gs pos="100000">
                      <a:srgbClr val="FFFFFF"/>
                    </a:gs>
                  </a:gsLst>
                  <a:lin ang="18900000" scaled="0"/>
                </a:gradFill>
              </a:defRPr>
            </a:lvl1pPr>
          </a:lstStyle>
          <a:p>
            <a:r>
              <a:t>Divider page</a:t>
            </a:r>
          </a:p>
        </p:txBody>
      </p:sp>
      <p:sp>
        <p:nvSpPr>
          <p:cNvPr id="7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</p:spPr>
        <p:txBody>
          <a:bodyPr lIns="45719" tIns="45719" rIns="45719" bIns="45719" anchor="ctr"/>
          <a:lstStyle>
            <a:lvl1pPr>
              <a:defRPr sz="1200">
                <a:solidFill>
                  <a:srgbClr val="F6F9F9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 dirty="0"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 dirty="0"/>
          </a:p>
        </p:txBody>
      </p:sp>
      <p:sp>
        <p:nvSpPr>
          <p:cNvPr id="80" name="Insert page title (sentence case)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Insert page title (sentence case)</a:t>
            </a:r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 dirty="0"/>
          </a:p>
        </p:txBody>
      </p:sp>
      <p:pic>
        <p:nvPicPr>
          <p:cNvPr id="88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875" y="6343736"/>
            <a:ext cx="897847" cy="331513"/>
          </a:xfrm>
          <a:prstGeom prst="rect">
            <a:avLst/>
          </a:prstGeom>
          <a:ln w="12700">
            <a:miter lim="400000"/>
          </a:ln>
        </p:spPr>
      </p:pic>
      <p:sp>
        <p:nvSpPr>
          <p:cNvPr id="89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503998" y="1619999"/>
            <a:ext cx="11186478" cy="4716002"/>
          </a:xfrm>
          <a:prstGeom prst="rect">
            <a:avLst/>
          </a:prstGeom>
        </p:spPr>
        <p:txBody>
          <a:bodyPr/>
          <a:lstStyle/>
          <a:p>
            <a:r>
              <a:t>First level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0" name="Insert page title (sentence case)"/>
          <p:cNvSpPr txBox="1">
            <a:spLocks noGrp="1"/>
          </p:cNvSpPr>
          <p:nvPr>
            <p:ph type="title" hasCustomPrompt="1"/>
          </p:nvPr>
        </p:nvSpPr>
        <p:spPr>
          <a:xfrm>
            <a:off x="504001" y="504000"/>
            <a:ext cx="11186477" cy="676801"/>
          </a:xfrm>
          <a:prstGeom prst="rect">
            <a:avLst/>
          </a:prstGeom>
        </p:spPr>
        <p:txBody>
          <a:bodyPr/>
          <a:lstStyle/>
          <a:p>
            <a:r>
              <a:t>Insert page title (sentence case)</a:t>
            </a:r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Text: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 dirty="0"/>
          </a:p>
        </p:txBody>
      </p:sp>
      <p:sp>
        <p:nvSpPr>
          <p:cNvPr id="98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6362477" y="1619999"/>
            <a:ext cx="5328001" cy="4716002"/>
          </a:xfrm>
          <a:prstGeom prst="rect">
            <a:avLst/>
          </a:prstGeom>
        </p:spPr>
        <p:txBody>
          <a:bodyPr/>
          <a:lstStyle/>
          <a:p>
            <a:r>
              <a:t>First level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9" name="Text placeholder - column 1"/>
          <p:cNvSpPr>
            <a:spLocks noGrp="1"/>
          </p:cNvSpPr>
          <p:nvPr>
            <p:ph type="body" sz="half" idx="21" hasCustomPrompt="1"/>
          </p:nvPr>
        </p:nvSpPr>
        <p:spPr>
          <a:xfrm>
            <a:off x="504000" y="1619999"/>
            <a:ext cx="5328000" cy="4716001"/>
          </a:xfrm>
          <a:prstGeom prst="rect">
            <a:avLst/>
          </a:prstGeom>
        </p:spPr>
        <p:txBody>
          <a:bodyPr/>
          <a:lstStyle/>
          <a:p>
            <a:r>
              <a:t>First level
Second level
Third level
Fourth level
Fifth level</a:t>
            </a:r>
          </a:p>
        </p:txBody>
      </p:sp>
      <p:sp>
        <p:nvSpPr>
          <p:cNvPr id="100" name="Insert page title (sentence case)"/>
          <p:cNvSpPr txBox="1">
            <a:spLocks noGrp="1"/>
          </p:cNvSpPr>
          <p:nvPr>
            <p:ph type="title" hasCustomPrompt="1"/>
          </p:nvPr>
        </p:nvSpPr>
        <p:spPr>
          <a:xfrm>
            <a:off x="504001" y="504000"/>
            <a:ext cx="11186477" cy="676801"/>
          </a:xfrm>
          <a:prstGeom prst="rect">
            <a:avLst/>
          </a:prstGeom>
        </p:spPr>
        <p:txBody>
          <a:bodyPr/>
          <a:lstStyle/>
          <a:p>
            <a:r>
              <a:t>Insert page title (sentence case)</a:t>
            </a:r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Text: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 dirty="0"/>
          </a:p>
        </p:txBody>
      </p:sp>
      <p:sp>
        <p:nvSpPr>
          <p:cNvPr id="108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8126476" y="1619999"/>
            <a:ext cx="3564001" cy="4716002"/>
          </a:xfrm>
          <a:prstGeom prst="rect">
            <a:avLst/>
          </a:prstGeom>
        </p:spPr>
        <p:txBody>
          <a:bodyPr/>
          <a:lstStyle/>
          <a:p>
            <a:r>
              <a:t>First level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09" name="Text Placeholder - column 2"/>
          <p:cNvSpPr>
            <a:spLocks noGrp="1"/>
          </p:cNvSpPr>
          <p:nvPr>
            <p:ph type="body" sz="half" idx="21" hasCustomPrompt="1"/>
          </p:nvPr>
        </p:nvSpPr>
        <p:spPr>
          <a:xfrm>
            <a:off x="4315238" y="1619999"/>
            <a:ext cx="3564001" cy="4716001"/>
          </a:xfrm>
          <a:prstGeom prst="rect">
            <a:avLst/>
          </a:prstGeom>
        </p:spPr>
        <p:txBody>
          <a:bodyPr/>
          <a:lstStyle/>
          <a:p>
            <a:r>
              <a:t>First level
Second level
Third level
Fourth level
Fifth level</a:t>
            </a:r>
          </a:p>
        </p:txBody>
      </p:sp>
      <p:sp>
        <p:nvSpPr>
          <p:cNvPr id="110" name="Text Placeholder - column 1"/>
          <p:cNvSpPr>
            <a:spLocks noGrp="1"/>
          </p:cNvSpPr>
          <p:nvPr>
            <p:ph type="body" sz="half" idx="22" hasCustomPrompt="1"/>
          </p:nvPr>
        </p:nvSpPr>
        <p:spPr>
          <a:xfrm>
            <a:off x="504000" y="1619999"/>
            <a:ext cx="3564000" cy="4716001"/>
          </a:xfrm>
          <a:prstGeom prst="rect">
            <a:avLst/>
          </a:prstGeom>
        </p:spPr>
        <p:txBody>
          <a:bodyPr/>
          <a:lstStyle/>
          <a:p>
            <a:r>
              <a:t>First level
Second level
Third level
Fourth level
Fifth level</a:t>
            </a:r>
          </a:p>
        </p:txBody>
      </p:sp>
      <p:sp>
        <p:nvSpPr>
          <p:cNvPr id="111" name="Insert page title (sentence case)"/>
          <p:cNvSpPr txBox="1">
            <a:spLocks noGrp="1"/>
          </p:cNvSpPr>
          <p:nvPr>
            <p:ph type="title" hasCustomPrompt="1"/>
          </p:nvPr>
        </p:nvSpPr>
        <p:spPr>
          <a:xfrm>
            <a:off x="504001" y="504000"/>
            <a:ext cx="11186477" cy="676801"/>
          </a:xfrm>
          <a:prstGeom prst="rect">
            <a:avLst/>
          </a:prstGeom>
        </p:spPr>
        <p:txBody>
          <a:bodyPr/>
          <a:lstStyle/>
          <a:p>
            <a:r>
              <a:t>Insert page title (sentence case)</a:t>
            </a:r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271814"/>
            </a:gs>
            <a:gs pos="100000">
              <a:srgbClr val="190D09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550640" y="6536750"/>
            <a:ext cx="139838" cy="12700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>
            <a:lvl1pPr algn="r">
              <a:defRPr sz="900"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 dirty="0"/>
          </a:p>
        </p:txBody>
      </p:sp>
      <p:pic>
        <p:nvPicPr>
          <p:cNvPr id="3" name="Picture 3" descr="Picture 3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453875" y="6343736"/>
            <a:ext cx="897847" cy="331513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Insert page title (sentence case)"/>
          <p:cNvSpPr txBox="1">
            <a:spLocks noGrp="1"/>
          </p:cNvSpPr>
          <p:nvPr>
            <p:ph type="title" hasCustomPrompt="1"/>
          </p:nvPr>
        </p:nvSpPr>
        <p:spPr>
          <a:xfrm>
            <a:off x="504001" y="504000"/>
            <a:ext cx="11186477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/>
          <a:p>
            <a:r>
              <a:t>Insert page title (sentence case)</a:t>
            </a:r>
          </a:p>
        </p:txBody>
      </p:sp>
      <p:sp>
        <p:nvSpPr>
          <p:cNvPr id="5" name="Body Level One…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9" r:id="rId20"/>
    <p:sldLayoutId id="2147483670" r:id="rId21"/>
    <p:sldLayoutId id="2147483671" r:id="rId22"/>
    <p:sldLayoutId id="2147483672" r:id="rId23"/>
    <p:sldLayoutId id="2147483673" r:id="rId24"/>
    <p:sldLayoutId id="2147483674" r:id="rId25"/>
    <p:sldLayoutId id="2147483675" r:id="rId26"/>
    <p:sldLayoutId id="2147483676" r:id="rId27"/>
    <p:sldLayoutId id="2147483677" r:id="rId28"/>
    <p:sldLayoutId id="2147483678" r:id="rId29"/>
  </p:sldLayoutIdLst>
  <p:transition spd="med"/>
  <p:txStyles>
    <p:titleStyle>
      <a:lvl1pPr marL="0" marR="0" indent="0" algn="l" defTabSz="108855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1" i="0" u="none" strike="noStrike" cap="none" spc="0" baseline="0">
          <a:solidFill>
            <a:schemeClr val="accent3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l" defTabSz="108855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1" i="0" u="none" strike="noStrike" cap="none" spc="0" baseline="0">
          <a:solidFill>
            <a:schemeClr val="accent3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l" defTabSz="108855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1" i="0" u="none" strike="noStrike" cap="none" spc="0" baseline="0">
          <a:solidFill>
            <a:schemeClr val="accent3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l" defTabSz="108855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1" i="0" u="none" strike="noStrike" cap="none" spc="0" baseline="0">
          <a:solidFill>
            <a:schemeClr val="accent3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l" defTabSz="108855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1" i="0" u="none" strike="noStrike" cap="none" spc="0" baseline="0">
          <a:solidFill>
            <a:schemeClr val="accent3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l" defTabSz="108855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1" i="0" u="none" strike="noStrike" cap="none" spc="0" baseline="0">
          <a:solidFill>
            <a:schemeClr val="accent3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l" defTabSz="108855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1" i="0" u="none" strike="noStrike" cap="none" spc="0" baseline="0">
          <a:solidFill>
            <a:schemeClr val="accent3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l" defTabSz="108855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1" i="0" u="none" strike="noStrike" cap="none" spc="0" baseline="0">
          <a:solidFill>
            <a:schemeClr val="accent3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l" defTabSz="108855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1" i="0" u="none" strike="noStrike" cap="none" spc="0" baseline="0">
          <a:solidFill>
            <a:schemeClr val="accent3"/>
          </a:solidFill>
          <a:uFillTx/>
          <a:latin typeface="+mn-lt"/>
          <a:ea typeface="+mn-ea"/>
          <a:cs typeface="+mn-cs"/>
          <a:sym typeface="Arial"/>
        </a:defRPr>
      </a:lvl9pPr>
    </p:titleStyle>
    <p:bodyStyle>
      <a:lvl1pPr marL="0" marR="0" indent="0" algn="l" defTabSz="1088557" rtl="0" latinLnBrk="0">
        <a:lnSpc>
          <a:spcPct val="100000"/>
        </a:lnSpc>
        <a:spcBef>
          <a:spcPts val="180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F6F9F9"/>
          </a:solidFill>
          <a:uFillTx/>
          <a:latin typeface="+mn-lt"/>
          <a:ea typeface="+mn-ea"/>
          <a:cs typeface="+mn-cs"/>
          <a:sym typeface="Arial"/>
        </a:defRPr>
      </a:lvl1pPr>
      <a:lvl2pPr marL="209957" marR="0" indent="-209957" algn="l" defTabSz="1088557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100000"/>
        <a:buFontTx/>
        <a:buChar char="▪"/>
        <a:tabLst/>
        <a:defRPr sz="2800" b="1" i="0" u="none" strike="noStrike" cap="none" spc="0" baseline="0">
          <a:solidFill>
            <a:srgbClr val="F6F9F9"/>
          </a:solidFill>
          <a:uFillTx/>
          <a:latin typeface="+mn-lt"/>
          <a:ea typeface="+mn-ea"/>
          <a:cs typeface="+mn-cs"/>
          <a:sym typeface="Arial"/>
        </a:defRPr>
      </a:lvl2pPr>
      <a:lvl3pPr marL="430530" marR="0" indent="-251143" algn="l" defTabSz="1088557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100000"/>
        <a:buFontTx/>
        <a:buChar char="–"/>
        <a:tabLst/>
        <a:defRPr sz="2800" b="1" i="0" u="none" strike="noStrike" cap="none" spc="0" baseline="0">
          <a:solidFill>
            <a:srgbClr val="F6F9F9"/>
          </a:solidFill>
          <a:uFillTx/>
          <a:latin typeface="+mn-lt"/>
          <a:ea typeface="+mn-ea"/>
          <a:cs typeface="+mn-cs"/>
          <a:sym typeface="Arial"/>
        </a:defRPr>
      </a:lvl3pPr>
      <a:lvl4pPr marL="639871" marR="0" indent="-279944" algn="l" defTabSz="1088557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120000"/>
        <a:buFontTx/>
        <a:buChar char="▫"/>
        <a:tabLst/>
        <a:defRPr sz="2800" b="1" i="0" u="none" strike="noStrike" cap="none" spc="0" baseline="0">
          <a:solidFill>
            <a:srgbClr val="F6F9F9"/>
          </a:solidFill>
          <a:uFillTx/>
          <a:latin typeface="+mn-lt"/>
          <a:ea typeface="+mn-ea"/>
          <a:cs typeface="+mn-cs"/>
          <a:sym typeface="Arial"/>
        </a:defRPr>
      </a:lvl4pPr>
      <a:lvl5pPr marL="819836" marR="0" indent="-279944" algn="l" defTabSz="1088557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100000"/>
        <a:buFontTx/>
        <a:buChar char="−"/>
        <a:tabLst/>
        <a:defRPr sz="2800" b="1" i="0" u="none" strike="noStrike" cap="none" spc="0" baseline="0">
          <a:solidFill>
            <a:srgbClr val="F6F9F9"/>
          </a:solidFill>
          <a:uFillTx/>
          <a:latin typeface="+mn-lt"/>
          <a:ea typeface="+mn-ea"/>
          <a:cs typeface="+mn-cs"/>
          <a:sym typeface="Arial"/>
        </a:defRPr>
      </a:lvl5pPr>
      <a:lvl6pPr marL="3038891" marR="0" indent="-317496" algn="l" defTabSz="1088557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100000"/>
        <a:buFontTx/>
        <a:buChar char="•"/>
        <a:tabLst/>
        <a:defRPr sz="2800" b="1" i="0" u="none" strike="noStrike" cap="none" spc="0" baseline="0">
          <a:solidFill>
            <a:srgbClr val="F6F9F9"/>
          </a:solidFill>
          <a:uFillTx/>
          <a:latin typeface="+mn-lt"/>
          <a:ea typeface="+mn-ea"/>
          <a:cs typeface="+mn-cs"/>
          <a:sym typeface="Arial"/>
        </a:defRPr>
      </a:lvl6pPr>
      <a:lvl7pPr marL="3583170" marR="0" indent="-317496" algn="l" defTabSz="1088557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100000"/>
        <a:buFontTx/>
        <a:buChar char="•"/>
        <a:tabLst/>
        <a:defRPr sz="2800" b="1" i="0" u="none" strike="noStrike" cap="none" spc="0" baseline="0">
          <a:solidFill>
            <a:srgbClr val="F6F9F9"/>
          </a:solidFill>
          <a:uFillTx/>
          <a:latin typeface="+mn-lt"/>
          <a:ea typeface="+mn-ea"/>
          <a:cs typeface="+mn-cs"/>
          <a:sym typeface="Arial"/>
        </a:defRPr>
      </a:lvl7pPr>
      <a:lvl8pPr marL="4127449" marR="0" indent="-317496" algn="l" defTabSz="1088557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100000"/>
        <a:buFontTx/>
        <a:buChar char="•"/>
        <a:tabLst/>
        <a:defRPr sz="2800" b="1" i="0" u="none" strike="noStrike" cap="none" spc="0" baseline="0">
          <a:solidFill>
            <a:srgbClr val="F6F9F9"/>
          </a:solidFill>
          <a:uFillTx/>
          <a:latin typeface="+mn-lt"/>
          <a:ea typeface="+mn-ea"/>
          <a:cs typeface="+mn-cs"/>
          <a:sym typeface="Arial"/>
        </a:defRPr>
      </a:lvl8pPr>
      <a:lvl9pPr marL="4671729" marR="0" indent="-317496" algn="l" defTabSz="1088557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100000"/>
        <a:buFontTx/>
        <a:buChar char="•"/>
        <a:tabLst/>
        <a:defRPr sz="2800" b="1" i="0" u="none" strike="noStrike" cap="none" spc="0" baseline="0">
          <a:solidFill>
            <a:srgbClr val="F6F9F9"/>
          </a:solidFill>
          <a:uFillTx/>
          <a:latin typeface="+mn-lt"/>
          <a:ea typeface="+mn-ea"/>
          <a:cs typeface="+mn-cs"/>
          <a:sym typeface="Arial"/>
        </a:defRPr>
      </a:lvl9pPr>
    </p:bodyStyle>
    <p:otherStyle>
      <a:lvl1pPr marL="0" marR="0" indent="0" algn="r" defTabSz="10887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544387" marR="0" indent="0" algn="r" defTabSz="1088775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Tx/>
        <a:buChar char="•"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1088775" marR="0" indent="0" algn="r" defTabSz="1088775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80000"/>
        <a:buFontTx/>
        <a:buChar char="■"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1633164" marR="0" indent="0" algn="r" defTabSz="1088775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80000"/>
        <a:buFontTx/>
        <a:buChar char=""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2177551" marR="0" indent="0" algn="r" defTabSz="1088775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80000"/>
        <a:buFontTx/>
        <a:buChar char=""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2721940" algn="r" defTabSz="10887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3266328" algn="r" defTabSz="10887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3810715" algn="r" defTabSz="10887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4355103" algn="r" defTabSz="10887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bTzFt96yYzk&amp;list=PLHUs_FUbq4dX8lUBM21QKGC_9CwCe6mBC&amp;index=5&amp;t=2203s" TargetMode="External"/><Relationship Id="rId3" Type="http://schemas.openxmlformats.org/officeDocument/2006/relationships/hyperlink" Target="https://sapui5.hana.ondemand.com/#/topic/6c9e61dc157a40c19460660ece8368bc" TargetMode="External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hyperlink" Target="https://www.youtube.com/playlist?list=PLHUs_FUbq4dX8lUBM21QKGC_9CwCe6mBC" TargetMode="External"/><Relationship Id="rId4" Type="http://schemas.openxmlformats.org/officeDocument/2006/relationships/image" Target="../media/image12.png"/><Relationship Id="rId9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viktorsperling/UI5conDemo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sapui5.hana.ondemand.com/#/api/sap.ui.comp.smartfield.SmartField%23annotations/Summary" TargetMode="External"/><Relationship Id="rId2" Type="http://schemas.openxmlformats.org/officeDocument/2006/relationships/hyperlink" Target="https://sapui5.hana.ondemand.com/#/topic/6c9e61dc157a40c19460660ece8368bc" TargetMode="Externa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github.com/viktorsperling/UI5conDemo" TargetMode="External"/><Relationship Id="rId4" Type="http://schemas.openxmlformats.org/officeDocument/2006/relationships/hyperlink" Target="https://www.youtube.com/watch?v=bTzFt96yYzk&amp;list=PLHUs_FUbq4dX8lUBM21QKGC_9CwCe6mBC&amp;index=5&amp;t=2203s" TargetMode="Externa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mailto:viktor.sperling@sap.com" TargetMode="External"/><Relationship Id="rId2" Type="http://schemas.openxmlformats.org/officeDocument/2006/relationships/hyperlink" Target="mailto:sven.bernhard@sap.com" TargetMode="Externa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Title 1"/>
          <p:cNvSpPr txBox="1">
            <a:spLocks noGrp="1"/>
          </p:cNvSpPr>
          <p:nvPr>
            <p:ph type="ctrTitle"/>
          </p:nvPr>
        </p:nvSpPr>
        <p:spPr>
          <a:xfrm>
            <a:off x="1523999" y="2084610"/>
            <a:ext cx="9488846" cy="1846660"/>
          </a:xfrm>
          <a:prstGeom prst="rect">
            <a:avLst/>
          </a:prstGeom>
        </p:spPr>
        <p:txBody>
          <a:bodyPr/>
          <a:lstStyle/>
          <a:p>
            <a:r>
              <a:rPr dirty="0"/>
              <a:t>Time Zone Support in OpenUI5</a:t>
            </a:r>
          </a:p>
        </p:txBody>
      </p:sp>
      <p:sp>
        <p:nvSpPr>
          <p:cNvPr id="346" name="Subtitle 2"/>
          <p:cNvSpPr txBox="1"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schemeClr val="tx1">
                    <a:lumMod val="10000"/>
                    <a:lumOff val="90000"/>
                  </a:schemeClr>
                </a:solidFill>
              </a:rPr>
              <a:t>Use cases, typical issues and best practices</a:t>
            </a:r>
            <a:endParaRPr dirty="0">
              <a:solidFill>
                <a:schemeClr val="tx1">
                  <a:lumMod val="10000"/>
                  <a:lumOff val="90000"/>
                </a:schemeClr>
              </a:solidFill>
            </a:endParaRPr>
          </a:p>
        </p:txBody>
      </p:sp>
      <p:sp>
        <p:nvSpPr>
          <p:cNvPr id="347" name="Text Placeholder 3"/>
          <p:cNvSpPr>
            <a:spLocks noGrp="1"/>
          </p:cNvSpPr>
          <p:nvPr>
            <p:ph type="body" idx="21"/>
          </p:nvPr>
        </p:nvSpPr>
        <p:spPr>
          <a:xfrm>
            <a:off x="1523998" y="5108608"/>
            <a:ext cx="6629401" cy="109542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>
            <a:normAutofit/>
          </a:bodyPr>
          <a:lstStyle/>
          <a:p>
            <a:r>
              <a:rPr dirty="0"/>
              <a:t>Sven Bernhard, SAP SE</a:t>
            </a:r>
            <a:endParaRPr lang="en-US" dirty="0">
              <a:solidFill>
                <a:schemeClr val="tx1">
                  <a:lumMod val="10000"/>
                  <a:lumOff val="90000"/>
                </a:schemeClr>
              </a:solidFill>
            </a:endParaRPr>
          </a:p>
          <a:p>
            <a:r>
              <a:rPr lang="en-US" dirty="0">
                <a:solidFill>
                  <a:schemeClr val="tx1">
                    <a:lumMod val="10000"/>
                    <a:lumOff val="90000"/>
                  </a:schemeClr>
                </a:solidFill>
              </a:rPr>
              <a:t>Viktor Sperling, SAP SE</a:t>
            </a:r>
          </a:p>
          <a:p>
            <a:r>
              <a:rPr dirty="0"/>
              <a:t>July 6</a:t>
            </a:r>
            <a:r>
              <a:rPr baseline="30000" dirty="0"/>
              <a:t>th</a:t>
            </a:r>
            <a:r>
              <a:rPr dirty="0"/>
              <a:t>, 2023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Title 1"/>
          <p:cNvSpPr txBox="1">
            <a:spLocks noGrp="1"/>
          </p:cNvSpPr>
          <p:nvPr>
            <p:ph type="title"/>
          </p:nvPr>
        </p:nvSpPr>
        <p:spPr>
          <a:xfrm>
            <a:off x="895352" y="2969804"/>
            <a:ext cx="5270090" cy="83099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Implementation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61689068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563477" y="6536750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11</a:t>
            </a:fld>
            <a:endParaRPr dirty="0"/>
          </a:p>
        </p:txBody>
      </p:sp>
      <p:sp>
        <p:nvSpPr>
          <p:cNvPr id="362" name="Text Placeholder 3"/>
          <p:cNvSpPr txBox="1">
            <a:spLocks noGrp="1"/>
          </p:cNvSpPr>
          <p:nvPr>
            <p:ph type="body" idx="1"/>
          </p:nvPr>
        </p:nvSpPr>
        <p:spPr>
          <a:xfrm>
            <a:off x="503999" y="2174240"/>
            <a:ext cx="11383201" cy="4161759"/>
          </a:xfrm>
          <a:prstGeom prst="rect">
            <a:avLst/>
          </a:prstGeom>
        </p:spPr>
        <p:txBody>
          <a:bodyPr>
            <a:normAutofit fontScale="92500"/>
          </a:bodyPr>
          <a:lstStyle>
            <a:lvl2pPr marL="179963" indent="-179963">
              <a:spcBef>
                <a:spcPts val="600"/>
              </a:spcBef>
              <a:buClr>
                <a:schemeClr val="accent1"/>
              </a:buClr>
              <a:defRPr sz="2400" b="0"/>
            </a:lvl2pPr>
            <a:lvl3pPr marL="358775" indent="-179387">
              <a:spcBef>
                <a:spcPts val="300"/>
              </a:spcBef>
              <a:buClr>
                <a:srgbClr val="F6F9F9"/>
              </a:buClr>
              <a:buFont typeface="Arial"/>
              <a:defRPr sz="2000" b="0"/>
            </a:lvl3pPr>
            <a:lvl4pPr marL="539891" indent="-179964">
              <a:spcBef>
                <a:spcPts val="300"/>
              </a:spcBef>
              <a:buClr>
                <a:srgbClr val="F6F9F9"/>
              </a:buClr>
              <a:buFont typeface="Arial"/>
              <a:defRPr sz="1800" b="0"/>
            </a:lvl4pPr>
            <a:lvl5pPr marL="719856" indent="-179964">
              <a:spcBef>
                <a:spcPts val="100"/>
              </a:spcBef>
              <a:buClr>
                <a:srgbClr val="F6F9F9"/>
              </a:buClr>
              <a:buFont typeface="Symbol"/>
              <a:buChar char="-"/>
              <a:defRPr sz="1800" b="0"/>
            </a:lvl5pPr>
          </a:lstStyle>
          <a:p>
            <a:pPr lvl="1"/>
            <a:r>
              <a:rPr lang="en-US" sz="2800" dirty="0"/>
              <a:t>Get localized time zone names from CLDR</a:t>
            </a:r>
          </a:p>
          <a:p>
            <a:pPr lvl="1"/>
            <a:r>
              <a:rPr lang="en-US" sz="2800" dirty="0"/>
              <a:t>New date format instance (since 1.99): </a:t>
            </a:r>
            <a: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sap.ui.core.format.DateFormat#getDateTimeWithTimezoneInstance</a:t>
            </a:r>
            <a:endParaRPr lang="en-US" sz="2600" dirty="0"/>
          </a:p>
          <a:p>
            <a:pPr lvl="1"/>
            <a:r>
              <a:rPr lang="en-US" sz="2800" dirty="0"/>
              <a:t>Introduced composite type (since 1.99): </a:t>
            </a:r>
            <a: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sap.ui.model.odata.type.DateTimeWithTimezone</a:t>
            </a:r>
            <a:endParaRPr lang="en-US" sz="2600" dirty="0">
              <a:cs typeface="Courier New" panose="02070309020205020404" pitchFamily="49" charset="0"/>
            </a:endParaRPr>
          </a:p>
          <a:p>
            <a:pPr lvl="1"/>
            <a:r>
              <a:rPr lang="en-US" sz="2800" dirty="0"/>
              <a:t>SmartField supports annotations:</a:t>
            </a:r>
          </a:p>
          <a:p>
            <a:pPr lvl="2"/>
            <a:r>
              <a:rPr lang="en-US" sz="2400" dirty="0"/>
              <a:t>References a time zone (since 1.100):</a:t>
            </a:r>
            <a:r>
              <a:rPr lang="en-US" sz="2400" dirty="0">
                <a:cs typeface="Courier New" panose="02070309020205020404" pitchFamily="49" charset="0"/>
              </a:rPr>
              <a:t>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com.sap.vocabularies.Common.v1.Timezone</a:t>
            </a:r>
            <a:endParaRPr lang="en-US" sz="2400" dirty="0"/>
          </a:p>
          <a:p>
            <a:pPr lvl="2"/>
            <a:r>
              <a:rPr lang="en-US" sz="2400" dirty="0">
                <a:cs typeface="Courier New" panose="02070309020205020404" pitchFamily="49" charset="0"/>
              </a:rPr>
              <a:t>Is </a:t>
            </a:r>
            <a:r>
              <a:rPr lang="en-US" sz="2400" dirty="0"/>
              <a:t>IANA time zone ID (since 1.113):</a:t>
            </a:r>
            <a:r>
              <a:rPr lang="en-US" sz="2400" dirty="0">
                <a:cs typeface="Courier New" panose="02070309020205020404" pitchFamily="49" charset="0"/>
              </a:rPr>
              <a:t>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com.sap.vocabularies.Common.v1.IsTimezone</a:t>
            </a:r>
            <a:endParaRPr lang="en-US" sz="2400" dirty="0"/>
          </a:p>
        </p:txBody>
      </p:sp>
      <p:sp>
        <p:nvSpPr>
          <p:cNvPr id="363" name="Title 2"/>
          <p:cNvSpPr txBox="1">
            <a:spLocks noGrp="1"/>
          </p:cNvSpPr>
          <p:nvPr>
            <p:ph type="title"/>
          </p:nvPr>
        </p:nvSpPr>
        <p:spPr>
          <a:xfrm>
            <a:off x="504000" y="504000"/>
            <a:ext cx="11186478" cy="676801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dirty="0"/>
              <a:t>Use case (I): Timestamps in any given time zone</a:t>
            </a:r>
            <a:endParaRPr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7AA83DF-7AB0-6841-4D5B-87217793AC53}"/>
              </a:ext>
            </a:extLst>
          </p:cNvPr>
          <p:cNvGrpSpPr/>
          <p:nvPr/>
        </p:nvGrpSpPr>
        <p:grpSpPr>
          <a:xfrm>
            <a:off x="9726517" y="4391439"/>
            <a:ext cx="1900460" cy="1944560"/>
            <a:chOff x="9726517" y="4391439"/>
            <a:chExt cx="1900460" cy="1944560"/>
          </a:xfrm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CE02713E-E089-0B61-0FEE-2FD86C94D403}"/>
                </a:ext>
              </a:extLst>
            </p:cNvPr>
            <p:cNvSpPr>
              <a:spLocks/>
            </p:cNvSpPr>
            <p:nvPr/>
          </p:nvSpPr>
          <p:spPr>
            <a:xfrm>
              <a:off x="9726517" y="4391439"/>
              <a:ext cx="1900460" cy="1944560"/>
            </a:xfrm>
            <a:prstGeom prst="roundRect">
              <a:avLst/>
            </a:prstGeom>
            <a:solidFill>
              <a:srgbClr val="FFFFFF"/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72000" tIns="72000" rIns="72000" bIns="72000" numCol="1" spcCol="38100" rtlCol="0" anchor="ctr">
              <a:spAutoFit/>
            </a:bodyPr>
            <a:lstStyle/>
            <a:p>
              <a:pPr marL="0" marR="0" indent="0" algn="l" defTabSz="1088775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2100" b="0" i="0" u="none" strike="noStrike" cap="none" spc="0" normalizeH="0" baseline="0" dirty="0">
                <a:ln>
                  <a:noFill/>
                </a:ln>
                <a:solidFill>
                  <a:srgbClr val="1F1512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endParaRP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6CB7701-A4AF-38C8-CBFF-7C07D1728AE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80378" y="4567938"/>
              <a:ext cx="1607820" cy="16078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0736945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563477" y="6536750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12</a:t>
            </a:fld>
            <a:endParaRPr dirty="0"/>
          </a:p>
        </p:txBody>
      </p:sp>
      <p:sp>
        <p:nvSpPr>
          <p:cNvPr id="363" name="Title 2"/>
          <p:cNvSpPr txBox="1">
            <a:spLocks noGrp="1"/>
          </p:cNvSpPr>
          <p:nvPr>
            <p:ph type="title"/>
          </p:nvPr>
        </p:nvSpPr>
        <p:spPr>
          <a:xfrm>
            <a:off x="504000" y="504000"/>
            <a:ext cx="11186478" cy="676801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sz="3600" dirty="0"/>
              <a:t>Use case (II): A</a:t>
            </a:r>
            <a:r>
              <a:rPr lang="en-US" sz="3600" b="1" dirty="0"/>
              <a:t>ll timestamps in user’s time zone</a:t>
            </a:r>
            <a:br>
              <a:rPr lang="en-US" sz="3600" b="1" dirty="0"/>
            </a:br>
            <a:r>
              <a:rPr lang="en-US" sz="3600" b="1" dirty="0"/>
              <a:t>Step 1: </a:t>
            </a:r>
            <a:r>
              <a:rPr lang="en-US" sz="3600" dirty="0"/>
              <a:t>The configuration</a:t>
            </a:r>
            <a:endParaRPr sz="3600" u="sn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84D4707-6A33-DCE0-B779-CE07E24BA21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318"/>
          <a:stretch/>
        </p:blipFill>
        <p:spPr>
          <a:xfrm>
            <a:off x="6904529" y="2169294"/>
            <a:ext cx="4999237" cy="3378962"/>
          </a:xfrm>
          <a:prstGeom prst="rect">
            <a:avLst/>
          </a:prstGeom>
        </p:spPr>
      </p:pic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EE210EAE-348D-99AA-9F85-2D1605AE90C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03998" y="1906954"/>
            <a:ext cx="6342279" cy="4429045"/>
          </a:xfrm>
          <a:prstGeom prst="rect">
            <a:avLst/>
          </a:prstGeom>
        </p:spPr>
        <p:txBody>
          <a:bodyPr>
            <a:normAutofit/>
          </a:bodyPr>
          <a:lstStyle>
            <a:lvl2pPr marL="179963" indent="-179963">
              <a:spcBef>
                <a:spcPts val="600"/>
              </a:spcBef>
              <a:buClr>
                <a:schemeClr val="accent1"/>
              </a:buClr>
              <a:defRPr sz="2400" b="0"/>
            </a:lvl2pPr>
            <a:lvl3pPr marL="358775" indent="-179387">
              <a:spcBef>
                <a:spcPts val="300"/>
              </a:spcBef>
              <a:buClr>
                <a:srgbClr val="F6F9F9"/>
              </a:buClr>
              <a:buFont typeface="Arial"/>
              <a:defRPr sz="2000" b="0"/>
            </a:lvl3pPr>
            <a:lvl4pPr marL="539891" indent="-179964">
              <a:spcBef>
                <a:spcPts val="300"/>
              </a:spcBef>
              <a:buClr>
                <a:srgbClr val="F6F9F9"/>
              </a:buClr>
              <a:buFont typeface="Arial"/>
              <a:defRPr sz="1800" b="0"/>
            </a:lvl4pPr>
            <a:lvl5pPr marL="719856" indent="-179964">
              <a:spcBef>
                <a:spcPts val="100"/>
              </a:spcBef>
              <a:buClr>
                <a:srgbClr val="F6F9F9"/>
              </a:buClr>
              <a:buFont typeface="Symbol"/>
              <a:buChar char="-"/>
              <a:defRPr sz="1800" b="0"/>
            </a:lvl5pPr>
          </a:lstStyle>
          <a:p>
            <a:pPr lvl="1"/>
            <a:r>
              <a:rPr lang="en-US" dirty="0"/>
              <a:t>Configure the user’s time zone: </a:t>
            </a:r>
          </a:p>
          <a:p>
            <a:pPr lvl="2"/>
            <a:r>
              <a:rPr lang="en-US" dirty="0"/>
              <a:t> via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sap-timezone</a:t>
            </a:r>
            <a:r>
              <a:rPr lang="en-US" dirty="0"/>
              <a:t> URL parameter, </a:t>
            </a:r>
            <a:br>
              <a:rPr lang="en-US" dirty="0"/>
            </a:br>
            <a:r>
              <a:rPr lang="en-US" dirty="0"/>
              <a:t> e.g.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sap-timezone=Pacific/Kiritimati</a:t>
            </a:r>
            <a:b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sz="2000" dirty="0"/>
          </a:p>
          <a:p>
            <a:pPr lvl="2"/>
            <a:r>
              <a:rPr lang="en-US" dirty="0">
                <a:cs typeface="Courier New" panose="02070309020205020404" pitchFamily="49" charset="0"/>
              </a:rPr>
              <a:t> via API </a:t>
            </a:r>
            <a:br>
              <a:rPr lang="en-US" sz="2000" dirty="0">
                <a:cs typeface="Courier New" panose="02070309020205020404" pitchFamily="49" charset="0"/>
              </a:rPr>
            </a:br>
            <a:r>
              <a:rPr lang="en-US" dirty="0">
                <a:cs typeface="Courier New" panose="02070309020205020404" pitchFamily="49" charset="0"/>
              </a:rPr>
              <a:t>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sap.ui.core.Configuration.setTimezone</a:t>
            </a:r>
            <a:b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000" b="1" dirty="0">
                <a:cs typeface="Courier New" panose="02070309020205020404" pitchFamily="49" charset="0"/>
              </a:rPr>
              <a:t> Don’t use the API in application code at runtime</a:t>
            </a:r>
            <a:endParaRPr lang="en-US" sz="2000" b="1" dirty="0"/>
          </a:p>
          <a:p>
            <a:pPr marL="179388" lvl="2" indent="0">
              <a:buNone/>
            </a:pPr>
            <a:r>
              <a:rPr lang="en-US" dirty="0"/>
              <a:t> </a:t>
            </a:r>
          </a:p>
          <a:p>
            <a:pPr lvl="2"/>
            <a:r>
              <a:rPr lang="en-US" dirty="0"/>
              <a:t> via SAP </a:t>
            </a:r>
            <a:r>
              <a:rPr lang="en-US"/>
              <a:t>Fiori Launchpad </a:t>
            </a:r>
            <a:r>
              <a:rPr lang="en-US" dirty="0"/>
              <a:t>settings </a:t>
            </a:r>
            <a:br>
              <a:rPr lang="en-US" dirty="0"/>
            </a:br>
            <a:r>
              <a:rPr lang="en-US" dirty="0"/>
              <a:t> (if activated in the system)</a:t>
            </a:r>
          </a:p>
        </p:txBody>
      </p:sp>
      <p:pic>
        <p:nvPicPr>
          <p:cNvPr id="9" name="Text Placeholder 3">
            <a:extLst>
              <a:ext uri="{FF2B5EF4-FFF2-40B4-BE49-F238E27FC236}">
                <a16:creationId xmlns:a16="http://schemas.microsoft.com/office/drawing/2014/main" id="{4FCED9D6-B5CB-4947-72AB-0166B530096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67" b="5567"/>
          <a:stretch/>
        </p:blipFill>
        <p:spPr>
          <a:xfrm>
            <a:off x="0" y="3457601"/>
            <a:ext cx="903781" cy="802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952846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563477" y="6536750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13</a:t>
            </a:fld>
            <a:endParaRPr dirty="0"/>
          </a:p>
        </p:txBody>
      </p:sp>
      <p:sp>
        <p:nvSpPr>
          <p:cNvPr id="363" name="Title 2"/>
          <p:cNvSpPr txBox="1">
            <a:spLocks noGrp="1"/>
          </p:cNvSpPr>
          <p:nvPr>
            <p:ph type="title"/>
          </p:nvPr>
        </p:nvSpPr>
        <p:spPr>
          <a:xfrm>
            <a:off x="504000" y="504000"/>
            <a:ext cx="11186478" cy="676801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sz="3600" dirty="0"/>
              <a:t>Use case (II): A</a:t>
            </a:r>
            <a:r>
              <a:rPr lang="en-US" sz="3600" b="1" dirty="0"/>
              <a:t>ll timestamps in user’s time zone</a:t>
            </a:r>
            <a:br>
              <a:rPr lang="en-US" sz="3600" b="1" dirty="0"/>
            </a:br>
            <a:r>
              <a:rPr lang="en-US" sz="3600" b="1" dirty="0"/>
              <a:t>Step 2: </a:t>
            </a:r>
            <a:r>
              <a:rPr lang="en-US" sz="3600" dirty="0"/>
              <a:t>Use a configured user time zone</a:t>
            </a:r>
            <a:endParaRPr sz="3600" u="sng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EE210EAE-348D-99AA-9F85-2D1605AE90C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03999" y="2043404"/>
            <a:ext cx="10775689" cy="4292595"/>
          </a:xfrm>
          <a:prstGeom prst="rect">
            <a:avLst/>
          </a:prstGeom>
        </p:spPr>
        <p:txBody>
          <a:bodyPr>
            <a:normAutofit/>
          </a:bodyPr>
          <a:lstStyle>
            <a:lvl2pPr marL="179963" indent="-179963">
              <a:spcBef>
                <a:spcPts val="600"/>
              </a:spcBef>
              <a:buClr>
                <a:schemeClr val="accent1"/>
              </a:buClr>
              <a:defRPr sz="2400" b="0"/>
            </a:lvl2pPr>
            <a:lvl3pPr marL="358775" indent="-179387">
              <a:spcBef>
                <a:spcPts val="300"/>
              </a:spcBef>
              <a:buClr>
                <a:srgbClr val="F6F9F9"/>
              </a:buClr>
              <a:buFont typeface="Arial"/>
              <a:defRPr sz="2000" b="0"/>
            </a:lvl3pPr>
            <a:lvl4pPr marL="539891" indent="-179964">
              <a:spcBef>
                <a:spcPts val="300"/>
              </a:spcBef>
              <a:buClr>
                <a:srgbClr val="F6F9F9"/>
              </a:buClr>
              <a:buFont typeface="Arial"/>
              <a:defRPr sz="1800" b="0"/>
            </a:lvl4pPr>
            <a:lvl5pPr marL="719856" indent="-179964">
              <a:spcBef>
                <a:spcPts val="100"/>
              </a:spcBef>
              <a:buClr>
                <a:srgbClr val="F6F9F9"/>
              </a:buClr>
              <a:buFont typeface="Symbol"/>
              <a:buChar char="-"/>
              <a:defRPr sz="1800" b="0"/>
            </a:lvl5pPr>
          </a:lstStyle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sap.ui.core.format.DateFormat</a:t>
            </a:r>
            <a:r>
              <a:rPr lang="en-US" dirty="0"/>
              <a:t> uses the configured time zone to format and parse timestamps if no other time zone is given</a:t>
            </a:r>
            <a:br>
              <a:rPr lang="en-US" dirty="0"/>
            </a:br>
            <a:endParaRPr lang="en-US" dirty="0"/>
          </a:p>
          <a:p>
            <a:pPr marL="0" lvl="1" indent="0">
              <a:buNone/>
            </a:pPr>
            <a:r>
              <a:rPr lang="en-US" sz="2800" b="1" dirty="0">
                <a:sym typeface="Wingdings" panose="05000000000000000000" pitchFamily="2" charset="2"/>
              </a:rPr>
              <a:t> Some applications were broken if the configured time zone was different to the operating system’s time zone.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Symptom: </a:t>
            </a:r>
            <a:r>
              <a:rPr lang="en-US" dirty="0"/>
              <a:t>Dates have been off by 1 day, </a:t>
            </a:r>
            <a:br>
              <a:rPr lang="en-US" dirty="0"/>
            </a:br>
            <a:r>
              <a:rPr lang="en-US" dirty="0"/>
              <a:t>e.g. Dec 31, 2022 instead of Jan 1, 2023</a:t>
            </a:r>
          </a:p>
          <a:p>
            <a:pPr lvl="1"/>
            <a:endParaRPr lang="en-US" dirty="0"/>
          </a:p>
          <a:p>
            <a:pPr marL="0" lvl="1" indent="0">
              <a:buNone/>
            </a:pPr>
            <a:r>
              <a:rPr lang="en-US" sz="2400" b="1" dirty="0">
                <a:sym typeface="Wingdings" panose="05000000000000000000" pitchFamily="2" charset="2"/>
              </a:rPr>
              <a:t> Deactivate the time zone configuration again to analyze the issues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2726758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563477" y="6536750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14</a:t>
            </a:fld>
            <a:endParaRPr dirty="0"/>
          </a:p>
        </p:txBody>
      </p:sp>
      <p:sp>
        <p:nvSpPr>
          <p:cNvPr id="363" name="Title 2"/>
          <p:cNvSpPr txBox="1">
            <a:spLocks noGrp="1"/>
          </p:cNvSpPr>
          <p:nvPr>
            <p:ph type="title"/>
          </p:nvPr>
        </p:nvSpPr>
        <p:spPr>
          <a:xfrm>
            <a:off x="504000" y="504000"/>
            <a:ext cx="11186478" cy="676801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sz="3600" dirty="0"/>
              <a:t>Use case (II): A</a:t>
            </a:r>
            <a:r>
              <a:rPr lang="en-US" sz="3600" b="1" dirty="0"/>
              <a:t>ll timestamps in user’s time zone</a:t>
            </a:r>
            <a:br>
              <a:rPr lang="en-US" sz="3600" b="1" dirty="0"/>
            </a:br>
            <a:r>
              <a:rPr lang="en-US" sz="3600" b="1" dirty="0"/>
              <a:t>Step 3: Analysis and t</a:t>
            </a:r>
            <a:r>
              <a:rPr lang="en-US" sz="3600" dirty="0"/>
              <a:t>ypical issues</a:t>
            </a:r>
            <a:endParaRPr sz="3600" u="sng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EE210EAE-348D-99AA-9F85-2D1605AE90C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03999" y="1852246"/>
            <a:ext cx="10775689" cy="4483753"/>
          </a:xfrm>
          <a:prstGeom prst="rect">
            <a:avLst/>
          </a:prstGeom>
        </p:spPr>
        <p:txBody>
          <a:bodyPr>
            <a:normAutofit lnSpcReduction="10000"/>
          </a:bodyPr>
          <a:lstStyle>
            <a:lvl2pPr marL="179963" indent="-179963">
              <a:spcBef>
                <a:spcPts val="600"/>
              </a:spcBef>
              <a:buClr>
                <a:schemeClr val="accent1"/>
              </a:buClr>
              <a:defRPr sz="2400" b="0"/>
            </a:lvl2pPr>
            <a:lvl3pPr marL="358775" indent="-179387">
              <a:spcBef>
                <a:spcPts val="300"/>
              </a:spcBef>
              <a:buClr>
                <a:srgbClr val="F6F9F9"/>
              </a:buClr>
              <a:buFont typeface="Arial"/>
              <a:defRPr sz="2000" b="0"/>
            </a:lvl3pPr>
            <a:lvl4pPr marL="539891" indent="-179964">
              <a:spcBef>
                <a:spcPts val="300"/>
              </a:spcBef>
              <a:buClr>
                <a:srgbClr val="F6F9F9"/>
              </a:buClr>
              <a:buFont typeface="Arial"/>
              <a:defRPr sz="1800" b="0"/>
            </a:lvl4pPr>
            <a:lvl5pPr marL="719856" indent="-179964">
              <a:spcBef>
                <a:spcPts val="100"/>
              </a:spcBef>
              <a:buClr>
                <a:srgbClr val="F6F9F9"/>
              </a:buClr>
              <a:buFont typeface="Symbol"/>
              <a:buChar char="-"/>
              <a:defRPr sz="1800" b="0"/>
            </a:lvl5pPr>
          </a:lstStyle>
          <a:p>
            <a:pPr lvl="1">
              <a:lnSpc>
                <a:spcPct val="110000"/>
              </a:lnSpc>
            </a:pPr>
            <a:r>
              <a:rPr lang="en-US" dirty="0"/>
              <a:t>Timestamp shifting for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Edm.DateTime</a:t>
            </a:r>
            <a:r>
              <a:rPr lang="en-US" dirty="0"/>
              <a:t> properties annotated with </a:t>
            </a:r>
            <a:r>
              <a:rPr lang="en-US" sz="1900" dirty="0">
                <a:latin typeface="Courier New" panose="02070309020205020404" pitchFamily="49" charset="0"/>
                <a:cs typeface="Courier New" panose="02070309020205020404" pitchFamily="49" charset="0"/>
              </a:rPr>
              <a:t>sap:display-format="Date"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Usage of object based control properties like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dateValue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OpenUI5 OData types have not been used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Usage of JavaScript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Date</a:t>
            </a:r>
            <a:r>
              <a:rPr lang="en-US" dirty="0"/>
              <a:t>’s local getters, setters, constructor and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getTimezoneOffset</a:t>
            </a:r>
            <a:endParaRPr lang="en-US" dirty="0"/>
          </a:p>
          <a:p>
            <a:r>
              <a:rPr lang="en-US" dirty="0"/>
              <a:t>Most of these issues could be solved by using: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Bindings with the corresponding OpenUI5 OData type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The string based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lang="en-US" dirty="0"/>
              <a:t> property of e.g. the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sap.m.DatePicker</a:t>
            </a:r>
            <a:r>
              <a:rPr lang="en-US" dirty="0"/>
              <a:t> control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909711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15</a:t>
            </a:fld>
            <a:endParaRPr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59219A-B357-B9E4-25EA-6D5BCCB17257}"/>
              </a:ext>
            </a:extLst>
          </p:cNvPr>
          <p:cNvSpPr>
            <a:spLocks noGrp="1"/>
          </p:cNvSpPr>
          <p:nvPr>
            <p:ph type="body" sz="half" idx="21"/>
          </p:nvPr>
        </p:nvSpPr>
        <p:spPr>
          <a:xfrm>
            <a:off x="503999" y="1805354"/>
            <a:ext cx="11117477" cy="4439138"/>
          </a:xfrm>
        </p:spPr>
        <p:txBody>
          <a:bodyPr>
            <a:normAutofit fontScale="62500" lnSpcReduction="20000"/>
          </a:bodyPr>
          <a:lstStyle/>
          <a:p>
            <a:pPr indent="-209957">
              <a:spcBef>
                <a:spcPts val="600"/>
              </a:spcBef>
              <a:buClr>
                <a:schemeClr val="accent1"/>
              </a:buClr>
            </a:pPr>
            <a:r>
              <a:rPr lang="en-US" sz="4500" b="0" dirty="0">
                <a:cs typeface="Courier New" panose="02070309020205020404" pitchFamily="49" charset="0"/>
              </a:rPr>
              <a:t>Configured time zone === operating system’s time zone:</a:t>
            </a:r>
          </a:p>
          <a:p>
            <a:pPr marL="220573" lvl="2" indent="0">
              <a:spcBef>
                <a:spcPts val="600"/>
              </a:spcBef>
              <a:buClr>
                <a:schemeClr val="accent1"/>
              </a:buClr>
              <a:buNone/>
            </a:pPr>
            <a:r>
              <a:rPr lang="en-US" sz="3200" b="0" dirty="0">
                <a:cs typeface="Courier New" panose="02070309020205020404" pitchFamily="49" charset="0"/>
              </a:rPr>
              <a:t>// constructor with parts in local time zone</a:t>
            </a:r>
            <a:r>
              <a:rPr lang="en-US" sz="3200" b="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br>
              <a:rPr lang="en-US" sz="3200" b="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3200" b="0" dirty="0">
                <a:latin typeface="Courier New" panose="02070309020205020404" pitchFamily="49" charset="0"/>
                <a:cs typeface="Courier New" panose="02070309020205020404" pitchFamily="49" charset="0"/>
              </a:rPr>
              <a:t>oDate = new Date(2023, 6, 6, 8, 15);</a:t>
            </a:r>
            <a:br>
              <a:rPr lang="en-US" sz="3200" b="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3200" b="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3200" b="0" dirty="0">
                <a:latin typeface="Courier New" panose="02070309020205020404" pitchFamily="49" charset="0"/>
                <a:cs typeface="Courier New" panose="02070309020205020404" pitchFamily="49" charset="0"/>
              </a:rPr>
              <a:t>oDate.getDate(); </a:t>
            </a:r>
            <a:r>
              <a:rPr lang="en-US" sz="3200" b="0" dirty="0">
                <a:cs typeface="Courier New" panose="02070309020205020404" pitchFamily="49" charset="0"/>
              </a:rPr>
              <a:t>// </a:t>
            </a:r>
            <a:r>
              <a:rPr lang="en-US" sz="3200" b="0" dirty="0">
                <a:cs typeface="Courier New" panose="02070309020205020404" pitchFamily="49" charset="0"/>
                <a:sym typeface="Wingdings" panose="05000000000000000000" pitchFamily="2" charset="2"/>
              </a:rPr>
              <a:t></a:t>
            </a:r>
            <a:r>
              <a:rPr lang="en-US" sz="3200" b="0" dirty="0">
                <a:cs typeface="Courier New" panose="02070309020205020404" pitchFamily="49" charset="0"/>
              </a:rPr>
              <a:t> 6</a:t>
            </a:r>
            <a:br>
              <a:rPr lang="en-US" sz="3200" b="0" dirty="0">
                <a:cs typeface="Courier New" panose="02070309020205020404" pitchFamily="49" charset="0"/>
              </a:rPr>
            </a:br>
            <a:r>
              <a:rPr lang="en-US" sz="3200" b="0" dirty="0">
                <a:latin typeface="Courier New" panose="02070309020205020404" pitchFamily="49" charset="0"/>
                <a:cs typeface="Courier New" panose="02070309020205020404" pitchFamily="49" charset="0"/>
              </a:rPr>
              <a:t>oDate.getHours(); </a:t>
            </a:r>
            <a:r>
              <a:rPr lang="en-US" sz="3200" b="0" dirty="0">
                <a:cs typeface="Courier New" panose="02070309020205020404" pitchFamily="49" charset="0"/>
              </a:rPr>
              <a:t>// </a:t>
            </a:r>
            <a:r>
              <a:rPr lang="en-US" sz="3200" b="0" dirty="0">
                <a:cs typeface="Courier New" panose="02070309020205020404" pitchFamily="49" charset="0"/>
                <a:sym typeface="Wingdings" panose="05000000000000000000" pitchFamily="2" charset="2"/>
              </a:rPr>
              <a:t> </a:t>
            </a:r>
            <a:r>
              <a:rPr lang="en-US" sz="3200" b="0" dirty="0">
                <a:cs typeface="Courier New" panose="02070309020205020404" pitchFamily="49" charset="0"/>
              </a:rPr>
              <a:t>8</a:t>
            </a:r>
            <a:br>
              <a:rPr lang="en-US" sz="3200" b="0" dirty="0">
                <a:cs typeface="Courier New" panose="02070309020205020404" pitchFamily="49" charset="0"/>
              </a:rPr>
            </a:br>
            <a:br>
              <a:rPr lang="en-US" sz="3200" b="0" dirty="0">
                <a:cs typeface="Courier New" panose="02070309020205020404" pitchFamily="49" charset="0"/>
              </a:rPr>
            </a:br>
            <a:r>
              <a:rPr lang="en-US" sz="3200" b="0" dirty="0">
                <a:latin typeface="Courier New" panose="02070309020205020404" pitchFamily="49" charset="0"/>
                <a:cs typeface="Courier New" panose="02070309020205020404" pitchFamily="49" charset="0"/>
              </a:rPr>
              <a:t>DateFormat.getDateTimeInstance().format(oDate); </a:t>
            </a:r>
            <a:r>
              <a:rPr lang="en-US" sz="3200" b="0" dirty="0">
                <a:cs typeface="Courier New" panose="02070309020205020404" pitchFamily="49" charset="0"/>
              </a:rPr>
              <a:t>// </a:t>
            </a:r>
            <a:r>
              <a:rPr lang="en-US" sz="3200" b="0" dirty="0">
                <a:cs typeface="Courier New" panose="02070309020205020404" pitchFamily="49" charset="0"/>
                <a:sym typeface="Wingdings" panose="05000000000000000000" pitchFamily="2" charset="2"/>
              </a:rPr>
              <a:t></a:t>
            </a:r>
            <a:r>
              <a:rPr lang="en-US" sz="3200" b="0" dirty="0">
                <a:cs typeface="Courier New" panose="02070309020205020404" pitchFamily="49" charset="0"/>
              </a:rPr>
              <a:t> 'Jul </a:t>
            </a:r>
            <a:r>
              <a:rPr lang="en-US" sz="3200" dirty="0">
                <a:cs typeface="Courier New" panose="02070309020205020404" pitchFamily="49" charset="0"/>
              </a:rPr>
              <a:t>6</a:t>
            </a:r>
            <a:r>
              <a:rPr lang="en-US" sz="3200" b="0" dirty="0">
                <a:cs typeface="Courier New" panose="02070309020205020404" pitchFamily="49" charset="0"/>
              </a:rPr>
              <a:t>, 2023, </a:t>
            </a:r>
            <a:r>
              <a:rPr lang="en-US" sz="3200" dirty="0">
                <a:cs typeface="Courier New" panose="02070309020205020404" pitchFamily="49" charset="0"/>
              </a:rPr>
              <a:t>8:15:00 AM</a:t>
            </a:r>
            <a:r>
              <a:rPr lang="en-US" sz="3200" b="0" dirty="0">
                <a:cs typeface="Courier New" panose="02070309020205020404" pitchFamily="49" charset="0"/>
              </a:rPr>
              <a:t>'</a:t>
            </a:r>
          </a:p>
          <a:p>
            <a:pPr indent="-209957">
              <a:spcBef>
                <a:spcPts val="600"/>
              </a:spcBef>
              <a:buClr>
                <a:schemeClr val="accent1"/>
              </a:buClr>
            </a:pPr>
            <a:endParaRPr lang="en-US" sz="3200" b="0" dirty="0">
              <a:cs typeface="Courier New" panose="02070309020205020404" pitchFamily="49" charset="0"/>
            </a:endParaRPr>
          </a:p>
          <a:p>
            <a:pPr indent="-209957">
              <a:spcBef>
                <a:spcPts val="600"/>
              </a:spcBef>
              <a:buClr>
                <a:schemeClr val="accent1"/>
              </a:buClr>
            </a:pPr>
            <a:r>
              <a:rPr lang="en-US" sz="4500" b="0" dirty="0">
                <a:cs typeface="Courier New" panose="02070309020205020404" pitchFamily="49" charset="0"/>
              </a:rPr>
              <a:t>Configured time zone is </a:t>
            </a:r>
            <a:r>
              <a:rPr lang="en-US" sz="4500" b="0" dirty="0">
                <a:latin typeface="Courier New" panose="02070309020205020404" pitchFamily="49" charset="0"/>
                <a:cs typeface="Courier New" panose="02070309020205020404" pitchFamily="49" charset="0"/>
              </a:rPr>
              <a:t>America/Los_Angeles</a:t>
            </a:r>
            <a:r>
              <a:rPr lang="en-US" sz="4500" b="0" dirty="0">
                <a:cs typeface="Courier New" panose="02070309020205020404" pitchFamily="49" charset="0"/>
              </a:rPr>
              <a:t> </a:t>
            </a:r>
            <a:r>
              <a:rPr lang="en-US" sz="3800" b="0" dirty="0">
                <a:cs typeface="Courier New" panose="02070309020205020404" pitchFamily="49" charset="0"/>
              </a:rPr>
              <a:t>(GMT-07:00)</a:t>
            </a:r>
            <a:r>
              <a:rPr lang="en-US" sz="4500" b="0" dirty="0">
                <a:cs typeface="Courier New" panose="02070309020205020404" pitchFamily="49" charset="0"/>
              </a:rPr>
              <a:t> and the operating system’s time zone is </a:t>
            </a:r>
            <a:r>
              <a:rPr lang="en-US" sz="4500" b="0" dirty="0">
                <a:latin typeface="Courier New" panose="02070309020205020404" pitchFamily="49" charset="0"/>
                <a:cs typeface="Courier New" panose="02070309020205020404" pitchFamily="49" charset="0"/>
              </a:rPr>
              <a:t>Europe/Berlin</a:t>
            </a:r>
            <a:r>
              <a:rPr lang="en-US" sz="4500" b="0" dirty="0">
                <a:cs typeface="Courier New" panose="02070309020205020404" pitchFamily="49" charset="0"/>
              </a:rPr>
              <a:t> </a:t>
            </a:r>
            <a:r>
              <a:rPr lang="en-US" sz="3800" b="0" dirty="0">
                <a:cs typeface="Courier New" panose="02070309020205020404" pitchFamily="49" charset="0"/>
              </a:rPr>
              <a:t>(GMT+02:00)</a:t>
            </a:r>
            <a:endParaRPr lang="en-US" sz="4500" b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20573" lvl="2" indent="0">
              <a:spcBef>
                <a:spcPts val="600"/>
              </a:spcBef>
              <a:buClr>
                <a:schemeClr val="accent1"/>
              </a:buClr>
              <a:buNone/>
            </a:pPr>
            <a:r>
              <a:rPr lang="en-US" sz="3200" b="0" dirty="0">
                <a:latin typeface="Courier New" panose="02070309020205020404" pitchFamily="49" charset="0"/>
                <a:cs typeface="Courier New" panose="02070309020205020404" pitchFamily="49" charset="0"/>
              </a:rPr>
              <a:t>DateFormat.getDateTimeInstance().format(oDate); </a:t>
            </a:r>
            <a:r>
              <a:rPr lang="en-US" sz="3200" b="0" dirty="0">
                <a:cs typeface="Courier New" panose="02070309020205020404" pitchFamily="49" charset="0"/>
              </a:rPr>
              <a:t>// </a:t>
            </a:r>
            <a:r>
              <a:rPr lang="en-US" sz="3200" b="0" dirty="0">
                <a:cs typeface="Courier New" panose="02070309020205020404" pitchFamily="49" charset="0"/>
                <a:sym typeface="Wingdings" panose="05000000000000000000" pitchFamily="2" charset="2"/>
              </a:rPr>
              <a:t> </a:t>
            </a:r>
            <a:r>
              <a:rPr lang="en-US" sz="3200" b="0" dirty="0">
                <a:cs typeface="Courier New" panose="02070309020205020404" pitchFamily="49" charset="0"/>
              </a:rPr>
              <a:t>'Jul </a:t>
            </a:r>
            <a:r>
              <a:rPr lang="en-US" sz="3200" dirty="0">
                <a:cs typeface="Courier New" panose="02070309020205020404" pitchFamily="49" charset="0"/>
              </a:rPr>
              <a:t>5</a:t>
            </a:r>
            <a:r>
              <a:rPr lang="en-US" sz="3200" b="0" dirty="0">
                <a:cs typeface="Courier New" panose="02070309020205020404" pitchFamily="49" charset="0"/>
              </a:rPr>
              <a:t>, 2023, </a:t>
            </a:r>
            <a:r>
              <a:rPr lang="en-US" sz="3200" dirty="0">
                <a:cs typeface="Courier New" panose="02070309020205020404" pitchFamily="49" charset="0"/>
              </a:rPr>
              <a:t>11:15:00 PM</a:t>
            </a:r>
            <a:r>
              <a:rPr lang="en-US" sz="3200" b="0" dirty="0">
                <a:cs typeface="Courier New" panose="02070309020205020404" pitchFamily="49" charset="0"/>
              </a:rPr>
              <a:t>'</a:t>
            </a:r>
          </a:p>
          <a:p>
            <a:pPr marL="0" lvl="1" indent="0">
              <a:spcBef>
                <a:spcPts val="600"/>
              </a:spcBef>
              <a:buClr>
                <a:schemeClr val="accent1"/>
              </a:buClr>
              <a:buNone/>
            </a:pPr>
            <a:endParaRPr lang="en-US" sz="3200" b="0" dirty="0">
              <a:latin typeface="Courier New" panose="02070309020205020404" pitchFamily="49" charset="0"/>
              <a:cs typeface="Courier New" panose="02070309020205020404" pitchFamily="49" charset="0"/>
              <a:sym typeface="Wingdings" panose="05000000000000000000" pitchFamily="2" charset="2"/>
            </a:endParaRPr>
          </a:p>
          <a:p>
            <a:pPr marL="0" lvl="1" indent="0">
              <a:spcBef>
                <a:spcPts val="600"/>
              </a:spcBef>
              <a:buClr>
                <a:schemeClr val="accent1"/>
              </a:buClr>
              <a:buNone/>
            </a:pPr>
            <a:r>
              <a:rPr lang="en-US" sz="4500" b="0" dirty="0">
                <a:cs typeface="Courier New" panose="02070309020205020404" pitchFamily="49" charset="0"/>
                <a:sym typeface="Wingdings" panose="05000000000000000000" pitchFamily="2" charset="2"/>
              </a:rPr>
              <a:t> </a:t>
            </a:r>
            <a:r>
              <a:rPr lang="en-US" sz="4500" dirty="0">
                <a:cs typeface="Courier New" panose="02070309020205020404" pitchFamily="49" charset="0"/>
                <a:sym typeface="Wingdings" panose="05000000000000000000" pitchFamily="2" charset="2"/>
              </a:rPr>
              <a:t>API calls return different values than displayed on the UI</a:t>
            </a:r>
          </a:p>
          <a:p>
            <a:pPr marL="0" lvl="1" indent="0">
              <a:spcBef>
                <a:spcPts val="600"/>
              </a:spcBef>
              <a:buClr>
                <a:schemeClr val="accent1"/>
              </a:buClr>
              <a:buNone/>
            </a:pPr>
            <a:endParaRPr lang="en-US" sz="3200" b="0" dirty="0">
              <a:cs typeface="Courier New" panose="02070309020205020404" pitchFamily="49" charset="0"/>
            </a:endParaRPr>
          </a:p>
        </p:txBody>
      </p:sp>
      <p:sp>
        <p:nvSpPr>
          <p:cNvPr id="363" name="Title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sz="4000" dirty="0"/>
              <a:t>Use case (II): A</a:t>
            </a:r>
            <a:r>
              <a:rPr lang="en-US" sz="4000" b="1" dirty="0"/>
              <a:t>ll timestamps in user’s time zone</a:t>
            </a:r>
            <a:br>
              <a:rPr lang="en-US" sz="4000" b="1" dirty="0"/>
            </a:br>
            <a:r>
              <a:rPr lang="en-US" sz="4000" b="1" dirty="0"/>
              <a:t>Step 4: JavaScript Date</a:t>
            </a:r>
            <a:endParaRPr lang="en-US" u="sng" dirty="0"/>
          </a:p>
        </p:txBody>
      </p:sp>
    </p:spTree>
    <p:extLst>
      <p:ext uri="{BB962C8B-B14F-4D97-AF65-F5344CB8AC3E}">
        <p14:creationId xmlns:p14="http://schemas.microsoft.com/office/powerpoint/2010/main" val="416133617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563477" y="6536750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16</a:t>
            </a:fld>
            <a:endParaRPr dirty="0"/>
          </a:p>
        </p:txBody>
      </p:sp>
      <p:sp>
        <p:nvSpPr>
          <p:cNvPr id="363" name="Title 2"/>
          <p:cNvSpPr txBox="1">
            <a:spLocks noGrp="1"/>
          </p:cNvSpPr>
          <p:nvPr>
            <p:ph type="title"/>
          </p:nvPr>
        </p:nvSpPr>
        <p:spPr>
          <a:xfrm>
            <a:off x="504000" y="504000"/>
            <a:ext cx="11186478" cy="676801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sz="4000" dirty="0"/>
              <a:t>Use case (II): A</a:t>
            </a:r>
            <a:r>
              <a:rPr lang="en-US" sz="4000" b="1" dirty="0"/>
              <a:t>ll timestamps in user’s time zone Step 5: Introduce </a:t>
            </a:r>
            <a:r>
              <a:rPr lang="en-US" sz="4000" dirty="0"/>
              <a:t>sap.ui.core.date.UI5Date</a:t>
            </a:r>
            <a:endParaRPr lang="en-US" u="sng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EE210EAE-348D-99AA-9F85-2D1605AE90C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03999" y="1735014"/>
            <a:ext cx="11059478" cy="4600985"/>
          </a:xfrm>
          <a:prstGeom prst="rect">
            <a:avLst/>
          </a:prstGeom>
        </p:spPr>
        <p:txBody>
          <a:bodyPr>
            <a:normAutofit/>
          </a:bodyPr>
          <a:lstStyle>
            <a:lvl2pPr marL="179963" indent="-179963">
              <a:spcBef>
                <a:spcPts val="600"/>
              </a:spcBef>
              <a:buClr>
                <a:schemeClr val="accent1"/>
              </a:buClr>
              <a:defRPr sz="2400" b="0"/>
            </a:lvl2pPr>
            <a:lvl3pPr marL="358775" indent="-179387">
              <a:spcBef>
                <a:spcPts val="300"/>
              </a:spcBef>
              <a:buClr>
                <a:srgbClr val="F6F9F9"/>
              </a:buClr>
              <a:buFont typeface="Arial"/>
              <a:defRPr sz="2000" b="0"/>
            </a:lvl3pPr>
            <a:lvl4pPr marL="539891" indent="-179964">
              <a:spcBef>
                <a:spcPts val="300"/>
              </a:spcBef>
              <a:buClr>
                <a:srgbClr val="F6F9F9"/>
              </a:buClr>
              <a:buFont typeface="Arial"/>
              <a:defRPr sz="1800" b="0"/>
            </a:lvl4pPr>
            <a:lvl5pPr marL="719856" indent="-179964">
              <a:spcBef>
                <a:spcPts val="100"/>
              </a:spcBef>
              <a:buClr>
                <a:srgbClr val="F6F9F9"/>
              </a:buClr>
              <a:buFont typeface="Symbol"/>
              <a:buChar char="-"/>
              <a:defRPr sz="1800" b="0"/>
            </a:lvl5pPr>
          </a:lstStyle>
          <a:p>
            <a:pPr lvl="1"/>
            <a:r>
              <a:rPr lang="en-US" dirty="0"/>
              <a:t>Is a subclass of JavaScript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Date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Behaves like a JavaScript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Date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Considers the configured time zone in its local APIs:</a:t>
            </a:r>
          </a:p>
          <a:p>
            <a:pPr marL="360504" lvl="3" indent="0">
              <a:buNone/>
            </a:pPr>
            <a:r>
              <a:rPr lang="en-US" sz="2000" b="0" dirty="0">
                <a:latin typeface="Courier New" panose="02070309020205020404" pitchFamily="49" charset="0"/>
                <a:cs typeface="Courier New" panose="02070309020205020404" pitchFamily="49" charset="0"/>
              </a:rPr>
              <a:t>oDate = UI5Date.getInstance(2023, 6, 6, 8, 15);</a:t>
            </a:r>
            <a:br>
              <a:rPr lang="en-US" sz="2000" b="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400" b="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000" b="0" dirty="0">
                <a:latin typeface="Courier New" panose="02070309020205020404" pitchFamily="49" charset="0"/>
                <a:cs typeface="Courier New" panose="02070309020205020404" pitchFamily="49" charset="0"/>
              </a:rPr>
              <a:t>oDate.getDate(); </a:t>
            </a:r>
            <a:r>
              <a:rPr lang="en-US" sz="2000" b="0" dirty="0">
                <a:cs typeface="Courier New" panose="02070309020205020404" pitchFamily="49" charset="0"/>
              </a:rPr>
              <a:t>// </a:t>
            </a:r>
            <a:r>
              <a:rPr lang="en-US" sz="2000" b="0" dirty="0">
                <a:cs typeface="Courier New" panose="02070309020205020404" pitchFamily="49" charset="0"/>
                <a:sym typeface="Wingdings" panose="05000000000000000000" pitchFamily="2" charset="2"/>
              </a:rPr>
              <a:t></a:t>
            </a:r>
            <a:r>
              <a:rPr lang="en-US" sz="2000" b="0" dirty="0">
                <a:cs typeface="Courier New" panose="02070309020205020404" pitchFamily="49" charset="0"/>
              </a:rPr>
              <a:t> 6</a:t>
            </a:r>
            <a:br>
              <a:rPr lang="en-US" sz="2000" b="0" dirty="0">
                <a:cs typeface="Courier New" panose="02070309020205020404" pitchFamily="49" charset="0"/>
              </a:rPr>
            </a:br>
            <a:r>
              <a:rPr lang="en-US" sz="2000" b="0" dirty="0">
                <a:latin typeface="Courier New" panose="02070309020205020404" pitchFamily="49" charset="0"/>
                <a:cs typeface="Courier New" panose="02070309020205020404" pitchFamily="49" charset="0"/>
              </a:rPr>
              <a:t>oDate.getHours(); </a:t>
            </a:r>
            <a:r>
              <a:rPr lang="en-US" sz="2000" b="0" dirty="0">
                <a:cs typeface="Courier New" panose="02070309020205020404" pitchFamily="49" charset="0"/>
              </a:rPr>
              <a:t>// </a:t>
            </a:r>
            <a:r>
              <a:rPr lang="en-US" sz="2000" b="0" dirty="0">
                <a:cs typeface="Courier New" panose="02070309020205020404" pitchFamily="49" charset="0"/>
                <a:sym typeface="Wingdings" panose="05000000000000000000" pitchFamily="2" charset="2"/>
              </a:rPr>
              <a:t> </a:t>
            </a:r>
            <a:r>
              <a:rPr lang="en-US" sz="2000" b="0" dirty="0">
                <a:cs typeface="Courier New" panose="02070309020205020404" pitchFamily="49" charset="0"/>
              </a:rPr>
              <a:t>8</a:t>
            </a:r>
            <a:br>
              <a:rPr lang="en-US" sz="2000" b="0" dirty="0">
                <a:cs typeface="Courier New" panose="02070309020205020404" pitchFamily="49" charset="0"/>
              </a:rPr>
            </a:br>
            <a:br>
              <a:rPr lang="en-US" sz="1400" b="0" dirty="0">
                <a:cs typeface="Courier New" panose="02070309020205020404" pitchFamily="49" charset="0"/>
              </a:rPr>
            </a:br>
            <a:r>
              <a:rPr lang="en-US" sz="2000" b="0" dirty="0">
                <a:latin typeface="Courier New" panose="02070309020205020404" pitchFamily="49" charset="0"/>
                <a:cs typeface="Courier New" panose="02070309020205020404" pitchFamily="49" charset="0"/>
              </a:rPr>
              <a:t>DateFormat.getDateTimeInstance().format(oDate); </a:t>
            </a:r>
            <a:r>
              <a:rPr lang="en-US" sz="2000" b="0" dirty="0">
                <a:cs typeface="Courier New" panose="02070309020205020404" pitchFamily="49" charset="0"/>
              </a:rPr>
              <a:t>// </a:t>
            </a:r>
            <a:r>
              <a:rPr lang="en-US" sz="2000" b="0" dirty="0">
                <a:cs typeface="Courier New" panose="02070309020205020404" pitchFamily="49" charset="0"/>
                <a:sym typeface="Wingdings" panose="05000000000000000000" pitchFamily="2" charset="2"/>
              </a:rPr>
              <a:t></a:t>
            </a:r>
            <a:r>
              <a:rPr lang="en-US" sz="2000" b="0" dirty="0">
                <a:cs typeface="Courier New" panose="02070309020205020404" pitchFamily="49" charset="0"/>
              </a:rPr>
              <a:t> 'Jul </a:t>
            </a:r>
            <a:r>
              <a:rPr lang="en-US" sz="2000" dirty="0">
                <a:cs typeface="Courier New" panose="02070309020205020404" pitchFamily="49" charset="0"/>
              </a:rPr>
              <a:t>6</a:t>
            </a:r>
            <a:r>
              <a:rPr lang="en-US" sz="2000" b="0" dirty="0">
                <a:cs typeface="Courier New" panose="02070309020205020404" pitchFamily="49" charset="0"/>
              </a:rPr>
              <a:t>, 2023, </a:t>
            </a:r>
            <a:r>
              <a:rPr lang="en-US" sz="2000" dirty="0">
                <a:cs typeface="Courier New" panose="02070309020205020404" pitchFamily="49" charset="0"/>
              </a:rPr>
              <a:t>8:15:00 AM</a:t>
            </a:r>
            <a:r>
              <a:rPr lang="en-US" sz="2000" b="0" dirty="0">
                <a:cs typeface="Courier New" panose="02070309020205020404" pitchFamily="49" charset="0"/>
              </a:rPr>
              <a:t>’</a:t>
            </a:r>
          </a:p>
          <a:p>
            <a:pPr marL="360504" lvl="3" indent="0">
              <a:buNone/>
            </a:pPr>
            <a:endParaRPr lang="en-US" sz="900" b="0" dirty="0">
              <a:cs typeface="Courier New" panose="02070309020205020404" pitchFamily="49" charset="0"/>
            </a:endParaRPr>
          </a:p>
          <a:p>
            <a:pPr lvl="1"/>
            <a:r>
              <a:rPr lang="en-US" dirty="0">
                <a:sym typeface="Wingdings" panose="05000000000000000000" pitchFamily="2" charset="2"/>
              </a:rPr>
              <a:t>API calls are in sync with the visualization on the UI</a:t>
            </a:r>
            <a:r>
              <a:rPr lang="en-US" dirty="0"/>
              <a:t> no matter which time zone is configured</a:t>
            </a:r>
          </a:p>
          <a:p>
            <a:pPr marL="0" lvl="1" indent="0">
              <a:buNone/>
            </a:pP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sz="2600" b="1" dirty="0">
                <a:sym typeface="Wingdings" panose="05000000000000000000" pitchFamily="2" charset="2"/>
              </a:rPr>
              <a:t>Always u</a:t>
            </a:r>
            <a:r>
              <a:rPr lang="en-US" sz="2600" b="1" dirty="0"/>
              <a:t>se </a:t>
            </a:r>
            <a: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UI5Date.getInstance(…)</a:t>
            </a:r>
            <a:r>
              <a:rPr lang="en-US" sz="2600" b="1" dirty="0"/>
              <a:t> instead of </a:t>
            </a:r>
            <a: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new Date(…)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757902980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563477" y="6536750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17</a:t>
            </a:fld>
            <a:endParaRPr dirty="0"/>
          </a:p>
        </p:txBody>
      </p:sp>
      <p:sp>
        <p:nvSpPr>
          <p:cNvPr id="363" name="Title 2"/>
          <p:cNvSpPr txBox="1">
            <a:spLocks noGrp="1"/>
          </p:cNvSpPr>
          <p:nvPr>
            <p:ph type="title"/>
          </p:nvPr>
        </p:nvSpPr>
        <p:spPr>
          <a:xfrm>
            <a:off x="504000" y="504000"/>
            <a:ext cx="11186478" cy="676801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sz="3600" dirty="0"/>
              <a:t>Use case (II): A</a:t>
            </a:r>
            <a:r>
              <a:rPr lang="en-US" sz="3600" b="1" dirty="0"/>
              <a:t>ll timestamps in user’s time zone Step 6: </a:t>
            </a:r>
            <a:r>
              <a:rPr lang="en-US" sz="3600" dirty="0"/>
              <a:t>Best practices</a:t>
            </a:r>
            <a:endParaRPr sz="3600" dirty="0"/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68F237C9-6C2A-B22F-4A85-A3D8971066B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308"/>
          <a:stretch/>
        </p:blipFill>
        <p:spPr>
          <a:xfrm>
            <a:off x="504001" y="1656861"/>
            <a:ext cx="6108208" cy="4073379"/>
          </a:xfrm>
          <a:prstGeom prst="rect">
            <a:avLst/>
          </a:prstGeom>
        </p:spPr>
      </p:pic>
      <p:pic>
        <p:nvPicPr>
          <p:cNvPr id="5" name="Picture 4">
            <a:hlinkClick r:id="rId5"/>
            <a:extLst>
              <a:ext uri="{FF2B5EF4-FFF2-40B4-BE49-F238E27FC236}">
                <a16:creationId xmlns:a16="http://schemas.microsoft.com/office/drawing/2014/main" id="{1C0F2A0C-72FB-E11D-EDDA-A2F9EB51769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6471" y="1656861"/>
            <a:ext cx="4544059" cy="2572109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DC7A304F-6FD9-BF14-8589-442BBC041622}"/>
              </a:ext>
            </a:extLst>
          </p:cNvPr>
          <p:cNvGrpSpPr/>
          <p:nvPr/>
        </p:nvGrpSpPr>
        <p:grpSpPr>
          <a:xfrm>
            <a:off x="4669747" y="4460240"/>
            <a:ext cx="2374523" cy="2203511"/>
            <a:chOff x="4669747" y="4460240"/>
            <a:chExt cx="2374523" cy="2203511"/>
          </a:xfrm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078762D7-0BBB-806D-9CFC-E633CF7B4A27}"/>
                </a:ext>
              </a:extLst>
            </p:cNvPr>
            <p:cNvSpPr>
              <a:spLocks/>
            </p:cNvSpPr>
            <p:nvPr/>
          </p:nvSpPr>
          <p:spPr>
            <a:xfrm>
              <a:off x="4669747" y="4460240"/>
              <a:ext cx="2374523" cy="2203511"/>
            </a:xfrm>
            <a:prstGeom prst="roundRect">
              <a:avLst/>
            </a:prstGeom>
            <a:solidFill>
              <a:srgbClr val="FFFFFF"/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72000" tIns="72000" rIns="72000" bIns="72000" numCol="1" spcCol="38100" rtlCol="0" anchor="ctr">
              <a:spAutoFit/>
            </a:bodyPr>
            <a:lstStyle/>
            <a:p>
              <a:pPr marL="0" marR="0" indent="0" algn="l" defTabSz="1088775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2100" b="0" i="0" u="none" strike="noStrike" cap="none" spc="0" normalizeH="0" baseline="0" dirty="0">
                <a:ln>
                  <a:noFill/>
                </a:ln>
                <a:solidFill>
                  <a:srgbClr val="1F1512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endParaRPr>
            </a:p>
          </p:txBody>
        </p:sp>
        <p:pic>
          <p:nvPicPr>
            <p:cNvPr id="4" name="Picture 3">
              <a:hlinkClick r:id="rId3"/>
              <a:extLst>
                <a:ext uri="{FF2B5EF4-FFF2-40B4-BE49-F238E27FC236}">
                  <a16:creationId xmlns:a16="http://schemas.microsoft.com/office/drawing/2014/main" id="{8EF5995C-CAE3-E85E-CD96-E26172116B2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09866" y="4597980"/>
              <a:ext cx="1922968" cy="1922968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1DD7297-62C8-BF49-C517-48C75E63E150}"/>
              </a:ext>
            </a:extLst>
          </p:cNvPr>
          <p:cNvGrpSpPr/>
          <p:nvPr/>
        </p:nvGrpSpPr>
        <p:grpSpPr>
          <a:xfrm>
            <a:off x="9933432" y="3480879"/>
            <a:ext cx="1991360" cy="1958721"/>
            <a:chOff x="9933432" y="3480879"/>
            <a:chExt cx="1991360" cy="1958721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07CABC0C-DC35-D794-B4A2-90A5061BE049}"/>
                </a:ext>
              </a:extLst>
            </p:cNvPr>
            <p:cNvSpPr>
              <a:spLocks/>
            </p:cNvSpPr>
            <p:nvPr/>
          </p:nvSpPr>
          <p:spPr>
            <a:xfrm>
              <a:off x="9933432" y="3480879"/>
              <a:ext cx="1991360" cy="1958721"/>
            </a:xfrm>
            <a:prstGeom prst="roundRect">
              <a:avLst/>
            </a:prstGeom>
            <a:solidFill>
              <a:srgbClr val="FFFFFF"/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72000" tIns="72000" rIns="72000" bIns="72000" numCol="1" spcCol="38100" rtlCol="0" anchor="ctr">
              <a:spAutoFit/>
            </a:bodyPr>
            <a:lstStyle/>
            <a:p>
              <a:pPr marL="0" marR="0" indent="0" algn="l" defTabSz="1088775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2100" b="0" i="0" u="none" strike="noStrike" cap="none" spc="0" normalizeH="0" baseline="0" dirty="0">
                <a:ln>
                  <a:noFill/>
                </a:ln>
                <a:solidFill>
                  <a:srgbClr val="1F1512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endParaRPr>
            </a:p>
          </p:txBody>
        </p:sp>
        <p:pic>
          <p:nvPicPr>
            <p:cNvPr id="7" name="Picture 6">
              <a:hlinkClick r:id="rId8"/>
              <a:extLst>
                <a:ext uri="{FF2B5EF4-FFF2-40B4-BE49-F238E27FC236}">
                  <a16:creationId xmlns:a16="http://schemas.microsoft.com/office/drawing/2014/main" id="{4E84FA7E-AC45-8376-3595-F36FB1D3232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14312" y="3645439"/>
              <a:ext cx="1629600" cy="1629600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1FC39FDF-6F30-A287-C949-B1579BF80AA0}"/>
              </a:ext>
            </a:extLst>
          </p:cNvPr>
          <p:cNvSpPr txBox="1"/>
          <p:nvPr/>
        </p:nvSpPr>
        <p:spPr>
          <a:xfrm>
            <a:off x="504000" y="5730240"/>
            <a:ext cx="1599797" cy="3231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0" marR="0" indent="0" algn="l" defTabSz="10887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0" i="0" dirty="0">
                <a:solidFill>
                  <a:srgbClr val="FFFFFF"/>
                </a:solidFill>
                <a:effectLst/>
              </a:rPr>
              <a:t>UI5 Demo Kit</a:t>
            </a:r>
            <a:endParaRPr kumimoji="0" lang="en-US" sz="21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ea typeface="+mn-ea"/>
              <a:cs typeface="+mn-cs"/>
              <a:sym typeface="Arial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E4701A2-F556-2AA3-24D9-D7A0E67997FB}"/>
              </a:ext>
            </a:extLst>
          </p:cNvPr>
          <p:cNvSpPr txBox="1"/>
          <p:nvPr/>
        </p:nvSpPr>
        <p:spPr>
          <a:xfrm>
            <a:off x="7001632" y="4225721"/>
            <a:ext cx="2600071" cy="3231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0" marR="0" indent="0" algn="l" defTabSz="10887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0" i="0" dirty="0">
                <a:solidFill>
                  <a:srgbClr val="FFFFFF"/>
                </a:solidFill>
                <a:effectLst/>
              </a:rPr>
              <a:t>UI5ers live - YouTube</a:t>
            </a:r>
            <a:endParaRPr kumimoji="0" lang="en-US" sz="21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ea typeface="+mn-ea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35999728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563477" y="6536750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18</a:t>
            </a:fld>
            <a:endParaRPr dirty="0"/>
          </a:p>
        </p:txBody>
      </p:sp>
      <p:sp>
        <p:nvSpPr>
          <p:cNvPr id="363" name="Title 2"/>
          <p:cNvSpPr txBox="1">
            <a:spLocks noGrp="1"/>
          </p:cNvSpPr>
          <p:nvPr>
            <p:ph type="title"/>
          </p:nvPr>
        </p:nvSpPr>
        <p:spPr>
          <a:xfrm>
            <a:off x="502761" y="522001"/>
            <a:ext cx="11186478" cy="676801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sz="4000" dirty="0"/>
              <a:t>Use case (II): A</a:t>
            </a:r>
            <a:r>
              <a:rPr lang="en-US" sz="4000" b="1" dirty="0"/>
              <a:t>ll timestamps in user’s time zone Step 7: </a:t>
            </a:r>
            <a:r>
              <a:rPr lang="en-US" sz="4000" dirty="0"/>
              <a:t>Consume best practices and re-activation</a:t>
            </a:r>
            <a:endParaRPr u="sng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EE210EAE-348D-99AA-9F85-2D1605AE90C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02761" y="2000738"/>
            <a:ext cx="11186478" cy="4335261"/>
          </a:xfrm>
          <a:prstGeom prst="rect">
            <a:avLst/>
          </a:prstGeom>
        </p:spPr>
        <p:txBody>
          <a:bodyPr>
            <a:normAutofit/>
          </a:bodyPr>
          <a:lstStyle>
            <a:lvl2pPr marL="179963" indent="-179963">
              <a:spcBef>
                <a:spcPts val="600"/>
              </a:spcBef>
              <a:buClr>
                <a:schemeClr val="accent1"/>
              </a:buClr>
              <a:defRPr sz="2400" b="0"/>
            </a:lvl2pPr>
            <a:lvl3pPr marL="358775" indent="-179387">
              <a:spcBef>
                <a:spcPts val="300"/>
              </a:spcBef>
              <a:buClr>
                <a:srgbClr val="F6F9F9"/>
              </a:buClr>
              <a:buFont typeface="Arial"/>
              <a:defRPr sz="2000" b="0"/>
            </a:lvl3pPr>
            <a:lvl4pPr marL="539891" indent="-179964">
              <a:spcBef>
                <a:spcPts val="300"/>
              </a:spcBef>
              <a:buClr>
                <a:srgbClr val="F6F9F9"/>
              </a:buClr>
              <a:buFont typeface="Arial"/>
              <a:defRPr sz="1800" b="0"/>
            </a:lvl4pPr>
            <a:lvl5pPr marL="719856" indent="-179964">
              <a:spcBef>
                <a:spcPts val="100"/>
              </a:spcBef>
              <a:buClr>
                <a:srgbClr val="F6F9F9"/>
              </a:buClr>
              <a:buFont typeface="Symbol"/>
              <a:buChar char="-"/>
              <a:defRPr sz="1800" b="0"/>
            </a:lvl5pPr>
          </a:lstStyle>
          <a:p>
            <a:pPr lvl="1"/>
            <a:r>
              <a:rPr lang="en-US" dirty="0"/>
              <a:t>Use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UI5Date</a:t>
            </a:r>
            <a:r>
              <a:rPr lang="en-US" dirty="0"/>
              <a:t> instead of JavaScript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Date</a:t>
            </a:r>
            <a:r>
              <a:rPr lang="en-US" dirty="0"/>
              <a:t> in framework classes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  <a:sym typeface="Wingdings" panose="05000000000000000000" pitchFamily="2" charset="2"/>
            </a:endParaRPr>
          </a:p>
          <a:p>
            <a:pPr lvl="1"/>
            <a:r>
              <a:rPr lang="en-US" dirty="0"/>
              <a:t>Controls like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DatePicker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TimePicker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DateTimePicker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DateRangeSelection</a:t>
            </a:r>
            <a:r>
              <a:rPr lang="en-US" dirty="0"/>
              <a:t> or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DynamicDateRange</a:t>
            </a:r>
            <a:r>
              <a:rPr lang="en-US" dirty="0"/>
              <a:t> (all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sap.m</a:t>
            </a:r>
            <a:r>
              <a:rPr lang="en-US" dirty="0"/>
              <a:t>) use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UI5Date</a:t>
            </a:r>
            <a:r>
              <a:rPr lang="en-US" dirty="0"/>
              <a:t> 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sap.m.DateTimePicker</a:t>
            </a:r>
            <a:r>
              <a:rPr lang="en-US" dirty="0"/>
              <a:t> has new properties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showTimezone</a:t>
            </a:r>
            <a:r>
              <a:rPr lang="en-US" dirty="0"/>
              <a:t> and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timezone</a:t>
            </a:r>
          </a:p>
          <a:p>
            <a:pPr lvl="1"/>
            <a:r>
              <a:rPr lang="en-US" dirty="0"/>
              <a:t>Role out best practices to applications</a:t>
            </a:r>
          </a:p>
          <a:p>
            <a:pPr lvl="1"/>
            <a:r>
              <a:rPr lang="en-US" dirty="0"/>
              <a:t>Most applications have been adjusted</a:t>
            </a:r>
          </a:p>
          <a:p>
            <a:pPr lvl="1"/>
            <a:r>
              <a:rPr lang="en-US" dirty="0"/>
              <a:t>Time zone configuration has been re-activated with version 1.114</a:t>
            </a:r>
          </a:p>
          <a:p>
            <a:pPr lvl="1"/>
            <a:r>
              <a:rPr lang="en-US" dirty="0"/>
              <a:t>Fiori Launch Page allows setting a user time zone</a:t>
            </a:r>
          </a:p>
          <a:p>
            <a:pPr marL="0" lvl="1" indent="0">
              <a:buNone/>
            </a:pP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81223823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563477" y="6536750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19</a:t>
            </a:fld>
            <a:endParaRPr dirty="0"/>
          </a:p>
        </p:txBody>
      </p:sp>
      <p:sp>
        <p:nvSpPr>
          <p:cNvPr id="363" name="Title 2"/>
          <p:cNvSpPr txBox="1">
            <a:spLocks noGrp="1"/>
          </p:cNvSpPr>
          <p:nvPr>
            <p:ph type="title"/>
          </p:nvPr>
        </p:nvSpPr>
        <p:spPr>
          <a:xfrm>
            <a:off x="502761" y="522001"/>
            <a:ext cx="11186478" cy="676801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sz="4000" dirty="0"/>
              <a:t>Use case (II): A</a:t>
            </a:r>
            <a:r>
              <a:rPr lang="en-US" sz="4000" b="1" dirty="0"/>
              <a:t>ll timestamps in user’s time zone Step 8: </a:t>
            </a:r>
            <a:r>
              <a:rPr lang="en-US" sz="4000" dirty="0"/>
              <a:t>Lessons learned</a:t>
            </a:r>
            <a:endParaRPr u="sng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EE210EAE-348D-99AA-9F85-2D1605AE90C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91586" y="2149231"/>
            <a:ext cx="10905468" cy="4186768"/>
          </a:xfrm>
          <a:prstGeom prst="rect">
            <a:avLst/>
          </a:prstGeom>
        </p:spPr>
        <p:txBody>
          <a:bodyPr>
            <a:normAutofit/>
          </a:bodyPr>
          <a:lstStyle>
            <a:lvl2pPr marL="179963" indent="-179963">
              <a:spcBef>
                <a:spcPts val="600"/>
              </a:spcBef>
              <a:buClr>
                <a:schemeClr val="accent1"/>
              </a:buClr>
              <a:defRPr sz="2400" b="0"/>
            </a:lvl2pPr>
            <a:lvl3pPr marL="358775" indent="-179387">
              <a:spcBef>
                <a:spcPts val="300"/>
              </a:spcBef>
              <a:buClr>
                <a:srgbClr val="F6F9F9"/>
              </a:buClr>
              <a:buFont typeface="Arial"/>
              <a:defRPr sz="2000" b="0"/>
            </a:lvl3pPr>
            <a:lvl4pPr marL="539891" indent="-179964">
              <a:spcBef>
                <a:spcPts val="300"/>
              </a:spcBef>
              <a:buClr>
                <a:srgbClr val="F6F9F9"/>
              </a:buClr>
              <a:buFont typeface="Arial"/>
              <a:defRPr sz="1800" b="0"/>
            </a:lvl4pPr>
            <a:lvl5pPr marL="719856" indent="-179964">
              <a:spcBef>
                <a:spcPts val="100"/>
              </a:spcBef>
              <a:buClr>
                <a:srgbClr val="F6F9F9"/>
              </a:buClr>
              <a:buFont typeface="Symbol"/>
              <a:buChar char="-"/>
              <a:defRPr sz="1800" b="0"/>
            </a:lvl5pPr>
          </a:lstStyle>
          <a:p>
            <a:pPr lvl="1"/>
            <a:r>
              <a:rPr lang="en-US" b="1" dirty="0"/>
              <a:t>Using a configured time zone different to the operating system’s time zone may break applications</a:t>
            </a:r>
            <a:r>
              <a:rPr lang="en-US" dirty="0"/>
              <a:t> that are using native JavaScript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Date</a:t>
            </a:r>
            <a:r>
              <a:rPr lang="en-US" dirty="0"/>
              <a:t> objects</a:t>
            </a:r>
          </a:p>
          <a:p>
            <a:pPr marL="178812" lvl="2" indent="0">
              <a:buNone/>
            </a:pPr>
            <a:r>
              <a:rPr lang="en-US" sz="2400" dirty="0">
                <a:sym typeface="Wingdings" panose="05000000000000000000" pitchFamily="2" charset="2"/>
              </a:rPr>
              <a:t> Test applications with different time zones, for example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Pacific/Kiritimati</a:t>
            </a:r>
            <a:r>
              <a:rPr lang="en-US" sz="2400" dirty="0">
                <a:sym typeface="Wingdings" panose="05000000000000000000" pitchFamily="2" charset="2"/>
              </a:rPr>
              <a:t> </a:t>
            </a:r>
            <a:r>
              <a:rPr lang="en-US" dirty="0">
                <a:sym typeface="Wingdings" panose="05000000000000000000" pitchFamily="2" charset="2"/>
              </a:rPr>
              <a:t>(GMT+14:00)</a:t>
            </a:r>
            <a:r>
              <a:rPr lang="en-US" sz="2400" dirty="0">
                <a:sym typeface="Wingdings" panose="05000000000000000000" pitchFamily="2" charset="2"/>
              </a:rPr>
              <a:t> and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Pacific/Honolulu</a:t>
            </a:r>
            <a:r>
              <a:rPr lang="en-US" sz="2400" dirty="0">
                <a:sym typeface="Wingdings" panose="05000000000000000000" pitchFamily="2" charset="2"/>
              </a:rPr>
              <a:t> </a:t>
            </a:r>
            <a:r>
              <a:rPr lang="en-US" dirty="0">
                <a:sym typeface="Wingdings" panose="05000000000000000000" pitchFamily="2" charset="2"/>
              </a:rPr>
              <a:t>(GMT-10:00)</a:t>
            </a: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  <a:sym typeface="Wingdings" panose="05000000000000000000" pitchFamily="2" charset="2"/>
            </a:endParaRPr>
          </a:p>
          <a:p>
            <a:pPr lvl="1"/>
            <a:r>
              <a:rPr lang="en-US" dirty="0"/>
              <a:t>Use template based applications whenever possible</a:t>
            </a:r>
          </a:p>
          <a:p>
            <a:pPr lvl="1"/>
            <a:r>
              <a:rPr lang="en-US" dirty="0"/>
              <a:t>Use databinding with the corresponding OpenUI5 OData types even with JSON models</a:t>
            </a:r>
          </a:p>
          <a:p>
            <a:pPr lvl="1"/>
            <a:r>
              <a:rPr lang="en-US" dirty="0"/>
              <a:t>Use string based control properties for dates, times and timestamps</a:t>
            </a:r>
          </a:p>
          <a:p>
            <a:pPr lvl="1"/>
            <a:r>
              <a:rPr lang="en-US" dirty="0"/>
              <a:t>Replace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new Date(…)</a:t>
            </a:r>
            <a:r>
              <a:rPr lang="en-US" dirty="0"/>
              <a:t> by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UI5Date.getInstance(…)</a:t>
            </a:r>
          </a:p>
        </p:txBody>
      </p:sp>
      <p:pic>
        <p:nvPicPr>
          <p:cNvPr id="2" name="Text Placeholder 3">
            <a:extLst>
              <a:ext uri="{FF2B5EF4-FFF2-40B4-BE49-F238E27FC236}">
                <a16:creationId xmlns:a16="http://schemas.microsoft.com/office/drawing/2014/main" id="{EBB3AC19-DEF1-7547-7392-5871578C864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67" b="5567"/>
          <a:stretch/>
        </p:blipFill>
        <p:spPr>
          <a:xfrm>
            <a:off x="0" y="2149231"/>
            <a:ext cx="903781" cy="802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56306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Agenda</a:t>
            </a:r>
          </a:p>
        </p:txBody>
      </p:sp>
      <p:sp>
        <p:nvSpPr>
          <p:cNvPr id="350" name="Text Placeholder 2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Dates, times and timestamps</a:t>
            </a:r>
          </a:p>
        </p:txBody>
      </p:sp>
      <p:sp>
        <p:nvSpPr>
          <p:cNvPr id="351" name="Text Placeholder 3"/>
          <p:cNvSpPr>
            <a:spLocks noGrp="1"/>
          </p:cNvSpPr>
          <p:nvPr>
            <p:ph type="body" sz="quarter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>
            <a:normAutofit/>
          </a:bodyPr>
          <a:lstStyle/>
          <a:p>
            <a:r>
              <a:rPr lang="en-US" dirty="0"/>
              <a:t>What are the differences and how they are used in OData</a:t>
            </a:r>
          </a:p>
          <a:p>
            <a:endParaRPr dirty="0"/>
          </a:p>
        </p:txBody>
      </p:sp>
      <p:sp>
        <p:nvSpPr>
          <p:cNvPr id="352" name="Text Placeholder 4"/>
          <p:cNvSpPr>
            <a:spLocks noGrp="1"/>
          </p:cNvSpPr>
          <p:nvPr>
            <p:ph type="body" sz="quarter" idx="2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r>
              <a:rPr lang="en-US" dirty="0"/>
              <a:t>Some use cases</a:t>
            </a:r>
          </a:p>
          <a:p>
            <a:endParaRPr dirty="0"/>
          </a:p>
        </p:txBody>
      </p:sp>
      <p:sp>
        <p:nvSpPr>
          <p:cNvPr id="353" name="Text Placeholder 5"/>
          <p:cNvSpPr>
            <a:spLocks noGrp="1"/>
          </p:cNvSpPr>
          <p:nvPr>
            <p:ph type="body" sz="quarter" idx="23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>
            <a:normAutofit/>
          </a:bodyPr>
          <a:lstStyle/>
          <a:p>
            <a:r>
              <a:rPr lang="en-US" dirty="0"/>
              <a:t>Why do we need different time zones? </a:t>
            </a:r>
          </a:p>
        </p:txBody>
      </p:sp>
      <p:sp>
        <p:nvSpPr>
          <p:cNvPr id="354" name="Text Placeholder 6"/>
          <p:cNvSpPr>
            <a:spLocks noGrp="1"/>
          </p:cNvSpPr>
          <p:nvPr>
            <p:ph type="body" sz="quarter" idx="24"/>
          </p:nvPr>
        </p:nvSpPr>
        <p:spPr>
          <a:xfrm>
            <a:off x="6313622" y="2523778"/>
            <a:ext cx="5040091" cy="4752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>
            <a:normAutofit/>
          </a:bodyPr>
          <a:lstStyle/>
          <a:p>
            <a:r>
              <a:rPr lang="en-US" dirty="0"/>
              <a:t>Implemented Features</a:t>
            </a:r>
          </a:p>
        </p:txBody>
      </p:sp>
      <p:sp>
        <p:nvSpPr>
          <p:cNvPr id="355" name="Text Placeholder 7"/>
          <p:cNvSpPr>
            <a:spLocks noGrp="1"/>
          </p:cNvSpPr>
          <p:nvPr>
            <p:ph type="body" sz="quarter" idx="25"/>
          </p:nvPr>
        </p:nvSpPr>
        <p:spPr>
          <a:xfrm>
            <a:off x="6313617" y="2998978"/>
            <a:ext cx="5040091" cy="68925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>
            <a:normAutofit fontScale="92500"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DateTimeWithTimezone</a:t>
            </a:r>
            <a:r>
              <a:rPr lang="en-US" dirty="0"/>
              <a:t> type, configurable time zone,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UI5Date</a:t>
            </a:r>
            <a:r>
              <a:rPr lang="en-US" dirty="0"/>
              <a:t>, best practices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58" name="Text Placeholder 10"/>
          <p:cNvSpPr>
            <a:spLocks noGrp="1"/>
          </p:cNvSpPr>
          <p:nvPr>
            <p:ph type="body" sz="quarter" idx="28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r>
              <a:rPr lang="en-US" dirty="0"/>
              <a:t>Demos</a:t>
            </a:r>
          </a:p>
        </p:txBody>
      </p:sp>
      <p:sp>
        <p:nvSpPr>
          <p:cNvPr id="359" name="Text Placeholder 11"/>
          <p:cNvSpPr>
            <a:spLocks noGrp="1"/>
          </p:cNvSpPr>
          <p:nvPr>
            <p:ph type="body" sz="quarter" idx="29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r>
              <a:rPr lang="en-US" dirty="0"/>
              <a:t>Time zone support in metadata driven and hand made applications</a:t>
            </a:r>
            <a:endParaRPr dirty="0"/>
          </a:p>
        </p:txBody>
      </p:sp>
      <p:sp>
        <p:nvSpPr>
          <p:cNvPr id="2" name="Text Placeholder 10">
            <a:extLst>
              <a:ext uri="{FF2B5EF4-FFF2-40B4-BE49-F238E27FC236}">
                <a16:creationId xmlns:a16="http://schemas.microsoft.com/office/drawing/2014/main" id="{0F8C6D6F-2DDE-026E-240C-53C0DA123907}"/>
              </a:ext>
            </a:extLst>
          </p:cNvPr>
          <p:cNvSpPr txBox="1">
            <a:spLocks/>
          </p:cNvSpPr>
          <p:nvPr/>
        </p:nvSpPr>
        <p:spPr>
          <a:xfrm>
            <a:off x="6313712" y="5612866"/>
            <a:ext cx="5040001" cy="47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 marL="0" marR="0" indent="0" algn="l" defTabSz="1088557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solidFill>
                  <a:srgbClr val="F6F9F9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1pPr>
            <a:lvl2pPr marL="209957" marR="0" indent="-209957" algn="l" defTabSz="1088557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Pct val="100000"/>
              <a:buFontTx/>
              <a:buChar char="▪"/>
              <a:tabLst/>
              <a:defRPr sz="2800" b="1" i="0" u="none" strike="noStrike" cap="none" spc="0" baseline="0">
                <a:solidFill>
                  <a:srgbClr val="F6F9F9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2pPr>
            <a:lvl3pPr marL="430530" marR="0" indent="-251143" algn="l" defTabSz="1088557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2800" b="1" i="0" u="none" strike="noStrike" cap="none" spc="0" baseline="0">
                <a:solidFill>
                  <a:srgbClr val="F6F9F9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3pPr>
            <a:lvl4pPr marL="639871" marR="0" indent="-279944" algn="l" defTabSz="1088557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Pct val="120000"/>
              <a:buFontTx/>
              <a:buChar char="▫"/>
              <a:tabLst/>
              <a:defRPr sz="2800" b="1" i="0" u="none" strike="noStrike" cap="none" spc="0" baseline="0">
                <a:solidFill>
                  <a:srgbClr val="F6F9F9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4pPr>
            <a:lvl5pPr marL="819836" marR="0" indent="-279944" algn="l" defTabSz="1088557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Pct val="100000"/>
              <a:buFontTx/>
              <a:buChar char="−"/>
              <a:tabLst/>
              <a:defRPr sz="2800" b="1" i="0" u="none" strike="noStrike" cap="none" spc="0" baseline="0">
                <a:solidFill>
                  <a:srgbClr val="F6F9F9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5pPr>
            <a:lvl6pPr marL="3038891" marR="0" indent="-317496" algn="l" defTabSz="1088557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800" b="1" i="0" u="none" strike="noStrike" cap="none" spc="0" baseline="0">
                <a:solidFill>
                  <a:srgbClr val="F6F9F9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6pPr>
            <a:lvl7pPr marL="3583170" marR="0" indent="-317496" algn="l" defTabSz="1088557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800" b="1" i="0" u="none" strike="noStrike" cap="none" spc="0" baseline="0">
                <a:solidFill>
                  <a:srgbClr val="F6F9F9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7pPr>
            <a:lvl8pPr marL="4127449" marR="0" indent="-317496" algn="l" defTabSz="1088557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800" b="1" i="0" u="none" strike="noStrike" cap="none" spc="0" baseline="0">
                <a:solidFill>
                  <a:srgbClr val="F6F9F9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8pPr>
            <a:lvl9pPr marL="4671729" marR="0" indent="-317496" algn="l" defTabSz="1088557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800" b="1" i="0" u="none" strike="noStrike" cap="none" spc="0" baseline="0">
                <a:solidFill>
                  <a:srgbClr val="F6F9F9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hangingPunct="1"/>
            <a:r>
              <a:rPr lang="en-US" dirty="0"/>
              <a:t>Q&amp;A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Title 1"/>
          <p:cNvSpPr txBox="1">
            <a:spLocks noGrp="1"/>
          </p:cNvSpPr>
          <p:nvPr>
            <p:ph type="title"/>
          </p:nvPr>
        </p:nvSpPr>
        <p:spPr>
          <a:xfrm>
            <a:off x="895352" y="2969804"/>
            <a:ext cx="5270090" cy="83099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Demos</a:t>
            </a:r>
            <a:endParaRPr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E7CF487-D5B3-0891-0E84-6882223E44B1}"/>
              </a:ext>
            </a:extLst>
          </p:cNvPr>
          <p:cNvGrpSpPr/>
          <p:nvPr/>
        </p:nvGrpSpPr>
        <p:grpSpPr>
          <a:xfrm>
            <a:off x="9092660" y="4051803"/>
            <a:ext cx="2377980" cy="2464627"/>
            <a:chOff x="9092660" y="4051803"/>
            <a:chExt cx="2377980" cy="2464627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CED24284-EAA1-B4C3-7C08-726BBF986F08}"/>
                </a:ext>
              </a:extLst>
            </p:cNvPr>
            <p:cNvSpPr>
              <a:spLocks/>
            </p:cNvSpPr>
            <p:nvPr/>
          </p:nvSpPr>
          <p:spPr>
            <a:xfrm>
              <a:off x="9092660" y="4051803"/>
              <a:ext cx="2377980" cy="2464627"/>
            </a:xfrm>
            <a:prstGeom prst="roundRect">
              <a:avLst/>
            </a:prstGeom>
            <a:solidFill>
              <a:srgbClr val="FFFFFF"/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72000" tIns="72000" rIns="72000" bIns="72000" numCol="1" spcCol="38100" rtlCol="0" anchor="ctr">
              <a:spAutoFit/>
            </a:bodyPr>
            <a:lstStyle/>
            <a:p>
              <a:pPr marL="0" marR="0" indent="0" algn="l" defTabSz="1088775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2100" b="0" i="0" u="none" strike="noStrike" cap="none" spc="0" normalizeH="0" baseline="0" dirty="0">
                <a:ln>
                  <a:noFill/>
                </a:ln>
                <a:solidFill>
                  <a:srgbClr val="1F1512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endParaRPr>
            </a:p>
          </p:txBody>
        </p:sp>
        <p:pic>
          <p:nvPicPr>
            <p:cNvPr id="4" name="Picture 2" descr="image">
              <a:hlinkClick r:id="rId3"/>
              <a:extLst>
                <a:ext uri="{FF2B5EF4-FFF2-40B4-BE49-F238E27FC236}">
                  <a16:creationId xmlns:a16="http://schemas.microsoft.com/office/drawing/2014/main" id="{D24C6820-E941-7691-75F0-A7B9A00A42E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67804" y="4267809"/>
              <a:ext cx="2046946" cy="20711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559123" y="6536750"/>
            <a:ext cx="131355" cy="1270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21</a:t>
            </a:fld>
            <a:endParaRPr dirty="0"/>
          </a:p>
        </p:txBody>
      </p:sp>
      <p:sp>
        <p:nvSpPr>
          <p:cNvPr id="397" name="Title 2"/>
          <p:cNvSpPr txBox="1">
            <a:spLocks noGrp="1"/>
          </p:cNvSpPr>
          <p:nvPr>
            <p:ph type="title"/>
          </p:nvPr>
        </p:nvSpPr>
        <p:spPr>
          <a:xfrm>
            <a:off x="504000" y="504000"/>
            <a:ext cx="11186478" cy="6768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sz="3600" dirty="0"/>
              <a:t>Demo 1</a:t>
            </a:r>
            <a:r>
              <a:rPr lang="en-US" sz="3600" dirty="0"/>
              <a:t>: Metadata driven</a:t>
            </a:r>
            <a:endParaRPr sz="3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763D46-0AFE-E116-2AE3-EB376609B7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960" y="1180801"/>
            <a:ext cx="10800080" cy="5198713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550640" y="6536750"/>
            <a:ext cx="139838" cy="1270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22</a:t>
            </a:fld>
            <a:endParaRPr dirty="0"/>
          </a:p>
        </p:txBody>
      </p:sp>
      <p:sp>
        <p:nvSpPr>
          <p:cNvPr id="401" name="Title 2"/>
          <p:cNvSpPr txBox="1">
            <a:spLocks noGrp="1"/>
          </p:cNvSpPr>
          <p:nvPr>
            <p:ph type="title"/>
          </p:nvPr>
        </p:nvSpPr>
        <p:spPr>
          <a:xfrm>
            <a:off x="504000" y="504000"/>
            <a:ext cx="11186478" cy="6768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sz="3600" dirty="0"/>
              <a:t>Demo 2</a:t>
            </a:r>
            <a:r>
              <a:rPr lang="en-US" sz="3600" dirty="0"/>
              <a:t>: Freestyle application with code samples</a:t>
            </a:r>
            <a:endParaRPr sz="3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7AEBBF-DF33-8A22-092F-695A5CACF4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880" y="1180801"/>
            <a:ext cx="10556240" cy="5117616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563477" y="6536750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23</a:t>
            </a:fld>
            <a:endParaRPr dirty="0"/>
          </a:p>
        </p:txBody>
      </p:sp>
      <p:sp>
        <p:nvSpPr>
          <p:cNvPr id="362" name="Text Placeholder 3"/>
          <p:cNvSpPr txBox="1">
            <a:spLocks noGrp="1"/>
          </p:cNvSpPr>
          <p:nvPr>
            <p:ph type="body" idx="1"/>
          </p:nvPr>
        </p:nvSpPr>
        <p:spPr>
          <a:xfrm>
            <a:off x="503999" y="1619999"/>
            <a:ext cx="11186477" cy="4716001"/>
          </a:xfrm>
          <a:prstGeom prst="rect">
            <a:avLst/>
          </a:prstGeom>
        </p:spPr>
        <p:txBody>
          <a:bodyPr/>
          <a:lstStyle>
            <a:lvl2pPr marL="179963" indent="-179963">
              <a:spcBef>
                <a:spcPts val="600"/>
              </a:spcBef>
              <a:buClr>
                <a:schemeClr val="accent1"/>
              </a:buClr>
              <a:defRPr sz="2400" b="0"/>
            </a:lvl2pPr>
            <a:lvl3pPr marL="358775" indent="-179387">
              <a:spcBef>
                <a:spcPts val="300"/>
              </a:spcBef>
              <a:buClr>
                <a:srgbClr val="F6F9F9"/>
              </a:buClr>
              <a:buFont typeface="Arial"/>
              <a:defRPr sz="2000" b="0"/>
            </a:lvl3pPr>
            <a:lvl4pPr marL="539891" indent="-179964">
              <a:spcBef>
                <a:spcPts val="300"/>
              </a:spcBef>
              <a:buClr>
                <a:srgbClr val="F6F9F9"/>
              </a:buClr>
              <a:buFont typeface="Arial"/>
              <a:defRPr sz="1800" b="0"/>
            </a:lvl4pPr>
            <a:lvl5pPr marL="719856" indent="-179964">
              <a:spcBef>
                <a:spcPts val="100"/>
              </a:spcBef>
              <a:buClr>
                <a:srgbClr val="F6F9F9"/>
              </a:buClr>
              <a:buFont typeface="Symbol"/>
              <a:buChar char="-"/>
              <a:defRPr sz="1800" b="0"/>
            </a:lvl5pPr>
          </a:lstStyle>
          <a:p>
            <a:pPr lvl="1"/>
            <a:r>
              <a:rPr lang="en-US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SAPUI5 SDK: Dates, Times, Timestamps, and Time Zones</a:t>
            </a:r>
            <a:endParaRPr lang="en-US" dirty="0"/>
          </a:p>
          <a:p>
            <a:pPr lvl="1"/>
            <a:r>
              <a:rPr lang="en-US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SmartField annotations</a:t>
            </a:r>
            <a:endParaRPr lang="en-US" dirty="0"/>
          </a:p>
          <a:p>
            <a:pPr lvl="1"/>
            <a:r>
              <a:rPr lang="en-US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UI5ers Live: Dates, Times, Timestamps, and Time Zones</a:t>
            </a:r>
            <a:endParaRPr lang="en-US" dirty="0"/>
          </a:p>
          <a:p>
            <a:pPr lvl="1"/>
            <a:r>
              <a:rPr lang="en-US" dirty="0">
                <a:hlinkClick r:id="rId5" tooltip="https://github.com/viktorsperling/ui5condemo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https://github.com/viktorsperling/UI5conDemo</a:t>
            </a:r>
            <a:endParaRPr lang="en-US" dirty="0"/>
          </a:p>
          <a:p>
            <a:pPr marL="0" lvl="1" indent="0">
              <a:buNone/>
            </a:pPr>
            <a:endParaRPr lang="en-US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63" name="Title 2"/>
          <p:cNvSpPr txBox="1">
            <a:spLocks noGrp="1"/>
          </p:cNvSpPr>
          <p:nvPr>
            <p:ph type="title"/>
          </p:nvPr>
        </p:nvSpPr>
        <p:spPr>
          <a:xfrm>
            <a:off x="504000" y="504000"/>
            <a:ext cx="11186478" cy="676801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Some links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64152758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Title 1"/>
          <p:cNvSpPr txBox="1">
            <a:spLocks noGrp="1"/>
          </p:cNvSpPr>
          <p:nvPr>
            <p:ph type="title"/>
          </p:nvPr>
        </p:nvSpPr>
        <p:spPr>
          <a:xfrm>
            <a:off x="895352" y="2969804"/>
            <a:ext cx="5270090" cy="830999"/>
          </a:xfrm>
          <a:prstGeom prst="rect">
            <a:avLst/>
          </a:prstGeom>
        </p:spPr>
        <p:txBody>
          <a:bodyPr/>
          <a:lstStyle/>
          <a:p>
            <a:r>
              <a:rPr dirty="0"/>
              <a:t>Q&amp;A</a:t>
            </a:r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Title 1"/>
          <p:cNvSpPr txBox="1">
            <a:spLocks noGrp="1"/>
          </p:cNvSpPr>
          <p:nvPr>
            <p:ph type="title"/>
          </p:nvPr>
        </p:nvSpPr>
        <p:spPr>
          <a:xfrm>
            <a:off x="1523999" y="2681864"/>
            <a:ext cx="4102086" cy="923330"/>
          </a:xfrm>
          <a:prstGeom prst="rect">
            <a:avLst/>
          </a:prstGeom>
        </p:spPr>
        <p:txBody>
          <a:bodyPr/>
          <a:lstStyle/>
          <a:p>
            <a:r>
              <a:rPr dirty="0"/>
              <a:t>Thank you!</a:t>
            </a:r>
          </a:p>
        </p:txBody>
      </p:sp>
      <p:sp>
        <p:nvSpPr>
          <p:cNvPr id="372" name="Subtitle 2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>
            <a:normAutofit lnSpcReduction="10000"/>
          </a:bodyPr>
          <a:lstStyle/>
          <a:p>
            <a:r>
              <a:rPr dirty="0"/>
              <a:t>Sven, Bernhard</a:t>
            </a:r>
          </a:p>
        </p:txBody>
      </p:sp>
      <p:sp>
        <p:nvSpPr>
          <p:cNvPr id="373" name="Text Placeholder 3"/>
          <p:cNvSpPr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r>
              <a:rPr dirty="0"/>
              <a:t>SAP SE</a:t>
            </a:r>
          </a:p>
          <a:p>
            <a:r>
              <a:rPr u="sng" dirty="0">
                <a:solidFill>
                  <a:srgbClr val="F6F9F9"/>
                </a:solidFill>
                <a:uFill>
                  <a:solidFill>
                    <a:srgbClr val="FF8555"/>
                  </a:solidFill>
                </a:u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sven.bernhard@sap.com</a:t>
            </a:r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9A01FAD3-27CE-6FCE-52F0-37FBCA908397}"/>
              </a:ext>
            </a:extLst>
          </p:cNvPr>
          <p:cNvSpPr txBox="1">
            <a:spLocks/>
          </p:cNvSpPr>
          <p:nvPr/>
        </p:nvSpPr>
        <p:spPr>
          <a:xfrm>
            <a:off x="4838699" y="4023345"/>
            <a:ext cx="6629400" cy="3651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 lnSpcReduction="10000"/>
          </a:bodyPr>
          <a:lstStyle>
            <a:lvl1pPr marL="0" marR="0" indent="0" algn="l" defTabSz="1088557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rgbClr val="E7E6E6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1pPr>
            <a:lvl2pPr marL="0" marR="0" indent="457200" algn="l" defTabSz="1088557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rgbClr val="E7E6E6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2pPr>
            <a:lvl3pPr marL="0" marR="0" indent="914400" algn="l" defTabSz="1088557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rgbClr val="E7E6E6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3pPr>
            <a:lvl4pPr marL="0" marR="0" indent="1371600" algn="l" defTabSz="1088557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rgbClr val="E7E6E6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4pPr>
            <a:lvl5pPr marL="0" marR="0" indent="1828800" algn="l" defTabSz="1088557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rgbClr val="E7E6E6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5pPr>
            <a:lvl6pPr marL="3038891" marR="0" indent="-317496" algn="l" defTabSz="1088557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800" b="1" i="0" u="none" strike="noStrike" cap="none" spc="0" baseline="0">
                <a:solidFill>
                  <a:srgbClr val="F6F9F9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6pPr>
            <a:lvl7pPr marL="3583170" marR="0" indent="-317496" algn="l" defTabSz="1088557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800" b="1" i="0" u="none" strike="noStrike" cap="none" spc="0" baseline="0">
                <a:solidFill>
                  <a:srgbClr val="F6F9F9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7pPr>
            <a:lvl8pPr marL="4127449" marR="0" indent="-317496" algn="l" defTabSz="1088557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800" b="1" i="0" u="none" strike="noStrike" cap="none" spc="0" baseline="0">
                <a:solidFill>
                  <a:srgbClr val="F6F9F9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8pPr>
            <a:lvl9pPr marL="4671729" marR="0" indent="-317496" algn="l" defTabSz="1088557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800" b="1" i="0" u="none" strike="noStrike" cap="none" spc="0" baseline="0">
                <a:solidFill>
                  <a:srgbClr val="F6F9F9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hangingPunct="1"/>
            <a:r>
              <a:rPr lang="en-US" dirty="0">
                <a:solidFill>
                  <a:schemeClr val="tx1">
                    <a:lumMod val="10000"/>
                    <a:lumOff val="90000"/>
                  </a:schemeClr>
                </a:solidFill>
              </a:rPr>
              <a:t>Viktor, Sperling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D3A3384D-789D-B9BF-866B-8CEAE3602F45}"/>
              </a:ext>
            </a:extLst>
          </p:cNvPr>
          <p:cNvSpPr txBox="1">
            <a:spLocks/>
          </p:cNvSpPr>
          <p:nvPr/>
        </p:nvSpPr>
        <p:spPr>
          <a:xfrm>
            <a:off x="4838697" y="5108609"/>
            <a:ext cx="6629401" cy="7934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 marL="0" marR="0" indent="0" algn="l" defTabSz="1088557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E7E6E6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1pPr>
            <a:lvl2pPr marL="209957" marR="0" indent="-209957" algn="l" defTabSz="1088557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Pct val="100000"/>
              <a:buFontTx/>
              <a:buChar char="▪"/>
              <a:tabLst/>
              <a:defRPr sz="2800" b="1" i="0" u="none" strike="noStrike" cap="none" spc="0" baseline="0">
                <a:solidFill>
                  <a:srgbClr val="F6F9F9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2pPr>
            <a:lvl3pPr marL="430530" marR="0" indent="-251143" algn="l" defTabSz="1088557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2800" b="1" i="0" u="none" strike="noStrike" cap="none" spc="0" baseline="0">
                <a:solidFill>
                  <a:srgbClr val="F6F9F9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3pPr>
            <a:lvl4pPr marL="639871" marR="0" indent="-279944" algn="l" defTabSz="1088557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Pct val="120000"/>
              <a:buFontTx/>
              <a:buChar char="▫"/>
              <a:tabLst/>
              <a:defRPr sz="2800" b="1" i="0" u="none" strike="noStrike" cap="none" spc="0" baseline="0">
                <a:solidFill>
                  <a:srgbClr val="F6F9F9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4pPr>
            <a:lvl5pPr marL="819836" marR="0" indent="-279944" algn="l" defTabSz="1088557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Pct val="100000"/>
              <a:buFontTx/>
              <a:buChar char="−"/>
              <a:tabLst/>
              <a:defRPr sz="2800" b="1" i="0" u="none" strike="noStrike" cap="none" spc="0" baseline="0">
                <a:solidFill>
                  <a:srgbClr val="F6F9F9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5pPr>
            <a:lvl6pPr marL="3038891" marR="0" indent="-317496" algn="l" defTabSz="1088557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800" b="1" i="0" u="none" strike="noStrike" cap="none" spc="0" baseline="0">
                <a:solidFill>
                  <a:srgbClr val="F6F9F9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6pPr>
            <a:lvl7pPr marL="3583170" marR="0" indent="-317496" algn="l" defTabSz="1088557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800" b="1" i="0" u="none" strike="noStrike" cap="none" spc="0" baseline="0">
                <a:solidFill>
                  <a:srgbClr val="F6F9F9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7pPr>
            <a:lvl8pPr marL="4127449" marR="0" indent="-317496" algn="l" defTabSz="1088557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800" b="1" i="0" u="none" strike="noStrike" cap="none" spc="0" baseline="0">
                <a:solidFill>
                  <a:srgbClr val="F6F9F9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8pPr>
            <a:lvl9pPr marL="4671729" marR="0" indent="-317496" algn="l" defTabSz="1088557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800" b="1" i="0" u="none" strike="noStrike" cap="none" spc="0" baseline="0">
                <a:solidFill>
                  <a:srgbClr val="F6F9F9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hangingPunct="1"/>
            <a:r>
              <a:rPr lang="en-US" dirty="0">
                <a:solidFill>
                  <a:schemeClr val="tx1">
                    <a:lumMod val="10000"/>
                    <a:lumOff val="90000"/>
                  </a:schemeClr>
                </a:solidFill>
              </a:rPr>
              <a:t>SAP SE</a:t>
            </a:r>
          </a:p>
          <a:p>
            <a:pPr hangingPunct="1"/>
            <a:r>
              <a:rPr lang="en-US" u="sng" dirty="0">
                <a:solidFill>
                  <a:srgbClr val="F6F9F9"/>
                </a:solidFill>
                <a:uFill>
                  <a:solidFill>
                    <a:srgbClr val="FF8555"/>
                  </a:solidFill>
                </a:u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viktor.sperling@sap.com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Title 1"/>
          <p:cNvSpPr txBox="1">
            <a:spLocks noGrp="1"/>
          </p:cNvSpPr>
          <p:nvPr>
            <p:ph type="title"/>
          </p:nvPr>
        </p:nvSpPr>
        <p:spPr>
          <a:xfrm>
            <a:off x="895352" y="2969804"/>
            <a:ext cx="5270090" cy="830999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dirty="0">
                <a:latin typeface="Arial" panose="020B0604020202020204" pitchFamily="34" charset="0"/>
              </a:rPr>
              <a:t>Dates, times and timestamps</a:t>
            </a:r>
            <a:endParaRPr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1113087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563477" y="6536750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4</a:t>
            </a:fld>
            <a:endParaRPr dirty="0"/>
          </a:p>
        </p:txBody>
      </p:sp>
      <p:sp>
        <p:nvSpPr>
          <p:cNvPr id="362" name="Text Placeholder 3"/>
          <p:cNvSpPr txBox="1">
            <a:spLocks noGrp="1"/>
          </p:cNvSpPr>
          <p:nvPr>
            <p:ph type="body" idx="1"/>
          </p:nvPr>
        </p:nvSpPr>
        <p:spPr>
          <a:xfrm>
            <a:off x="503999" y="1619999"/>
            <a:ext cx="11325328" cy="4716001"/>
          </a:xfrm>
          <a:prstGeom prst="rect">
            <a:avLst/>
          </a:prstGeom>
        </p:spPr>
        <p:txBody>
          <a:bodyPr>
            <a:normAutofit/>
          </a:bodyPr>
          <a:lstStyle>
            <a:lvl2pPr marL="179963" indent="-179963">
              <a:spcBef>
                <a:spcPts val="600"/>
              </a:spcBef>
              <a:buClr>
                <a:schemeClr val="accent1"/>
              </a:buClr>
              <a:defRPr sz="2400" b="0"/>
            </a:lvl2pPr>
            <a:lvl3pPr marL="358775" indent="-179387">
              <a:spcBef>
                <a:spcPts val="300"/>
              </a:spcBef>
              <a:buClr>
                <a:srgbClr val="F6F9F9"/>
              </a:buClr>
              <a:buFont typeface="Arial"/>
              <a:defRPr sz="2000" b="0"/>
            </a:lvl3pPr>
            <a:lvl4pPr marL="539891" indent="-179964">
              <a:spcBef>
                <a:spcPts val="300"/>
              </a:spcBef>
              <a:buClr>
                <a:srgbClr val="F6F9F9"/>
              </a:buClr>
              <a:buFont typeface="Arial"/>
              <a:defRPr sz="1800" b="0"/>
            </a:lvl4pPr>
            <a:lvl5pPr marL="719856" indent="-179964">
              <a:spcBef>
                <a:spcPts val="100"/>
              </a:spcBef>
              <a:buClr>
                <a:srgbClr val="F6F9F9"/>
              </a:buClr>
              <a:buFont typeface="Symbol"/>
              <a:buChar char="-"/>
              <a:defRPr sz="1800" b="0"/>
            </a:lvl5pPr>
          </a:lstStyle>
          <a:p>
            <a:r>
              <a:rPr lang="en-US" dirty="0"/>
              <a:t>A </a:t>
            </a:r>
            <a:r>
              <a:rPr lang="en-US" b="1" u="sng" dirty="0"/>
              <a:t>date</a:t>
            </a:r>
            <a:r>
              <a:rPr lang="en-US" b="1" dirty="0"/>
              <a:t> is:</a:t>
            </a:r>
            <a:endParaRPr lang="en-US" u="sng" dirty="0"/>
          </a:p>
          <a:p>
            <a:pPr lvl="1"/>
            <a:r>
              <a:rPr lang="en-US" dirty="0"/>
              <a:t>A day within a year</a:t>
            </a:r>
          </a:p>
          <a:p>
            <a:pPr lvl="1"/>
            <a:r>
              <a:rPr lang="en-US" b="1" dirty="0"/>
              <a:t>Independent of any time zone</a:t>
            </a:r>
            <a:endParaRPr lang="en-US" dirty="0"/>
          </a:p>
          <a:p>
            <a:pPr marL="179388" lvl="2" indent="0">
              <a:buNone/>
            </a:pPr>
            <a:endParaRPr lang="en-US" dirty="0"/>
          </a:p>
          <a:p>
            <a:pPr marL="0" lvl="1" indent="0">
              <a:spcBef>
                <a:spcPts val="1800"/>
              </a:spcBef>
              <a:buClrTx/>
              <a:buSzTx/>
              <a:buNone/>
            </a:pPr>
            <a:r>
              <a:rPr lang="en-US" sz="2800" b="1" dirty="0"/>
              <a:t>Examples</a:t>
            </a:r>
          </a:p>
          <a:p>
            <a:pPr lvl="1"/>
            <a:r>
              <a:rPr lang="en-US" dirty="0"/>
              <a:t>New Year's Eve 2022 is on 2022/12/31, </a:t>
            </a:r>
            <a:br>
              <a:rPr lang="en-US" dirty="0"/>
            </a:br>
            <a:r>
              <a:rPr lang="en-US" dirty="0"/>
              <a:t>regardless of the time zone in which the user is in </a:t>
            </a:r>
          </a:p>
          <a:p>
            <a:pPr lvl="1"/>
            <a:r>
              <a:rPr lang="en-US" dirty="0"/>
              <a:t>Birthday</a:t>
            </a:r>
          </a:p>
        </p:txBody>
      </p:sp>
      <p:sp>
        <p:nvSpPr>
          <p:cNvPr id="363" name="Title 2"/>
          <p:cNvSpPr txBox="1">
            <a:spLocks noGrp="1"/>
          </p:cNvSpPr>
          <p:nvPr>
            <p:ph type="title"/>
          </p:nvPr>
        </p:nvSpPr>
        <p:spPr>
          <a:xfrm>
            <a:off x="504000" y="504000"/>
            <a:ext cx="11186478" cy="676801"/>
          </a:xfrm>
          <a:prstGeom prst="rect">
            <a:avLst/>
          </a:prstGeom>
        </p:spPr>
        <p:txBody>
          <a:bodyPr/>
          <a:lstStyle/>
          <a:p>
            <a:r>
              <a:rPr lang="en-US" u="sng" dirty="0"/>
              <a:t>Dates</a:t>
            </a:r>
            <a:r>
              <a:rPr lang="en-US" dirty="0"/>
              <a:t>, times and timestamps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BBA77EB-FEE7-0BB6-0095-18FB77A9EB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6893" y="1733460"/>
            <a:ext cx="3286584" cy="3877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285969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563477" y="6536750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</a:t>
            </a:fld>
            <a:endParaRPr dirty="0"/>
          </a:p>
        </p:txBody>
      </p:sp>
      <p:sp>
        <p:nvSpPr>
          <p:cNvPr id="362" name="Text Placeholder 3"/>
          <p:cNvSpPr txBox="1">
            <a:spLocks noGrp="1"/>
          </p:cNvSpPr>
          <p:nvPr>
            <p:ph type="body" idx="1"/>
          </p:nvPr>
        </p:nvSpPr>
        <p:spPr>
          <a:xfrm>
            <a:off x="503999" y="1619999"/>
            <a:ext cx="11325328" cy="4716001"/>
          </a:xfrm>
          <a:prstGeom prst="rect">
            <a:avLst/>
          </a:prstGeom>
        </p:spPr>
        <p:txBody>
          <a:bodyPr>
            <a:normAutofit/>
          </a:bodyPr>
          <a:lstStyle>
            <a:lvl2pPr marL="179963" indent="-179963">
              <a:spcBef>
                <a:spcPts val="600"/>
              </a:spcBef>
              <a:buClr>
                <a:schemeClr val="accent1"/>
              </a:buClr>
              <a:defRPr sz="2400" b="0"/>
            </a:lvl2pPr>
            <a:lvl3pPr marL="358775" indent="-179387">
              <a:spcBef>
                <a:spcPts val="300"/>
              </a:spcBef>
              <a:buClr>
                <a:srgbClr val="F6F9F9"/>
              </a:buClr>
              <a:buFont typeface="Arial"/>
              <a:defRPr sz="2000" b="0"/>
            </a:lvl3pPr>
            <a:lvl4pPr marL="539891" indent="-179964">
              <a:spcBef>
                <a:spcPts val="300"/>
              </a:spcBef>
              <a:buClr>
                <a:srgbClr val="F6F9F9"/>
              </a:buClr>
              <a:buFont typeface="Arial"/>
              <a:defRPr sz="1800" b="0"/>
            </a:lvl4pPr>
            <a:lvl5pPr marL="719856" indent="-179964">
              <a:spcBef>
                <a:spcPts val="100"/>
              </a:spcBef>
              <a:buClr>
                <a:srgbClr val="F6F9F9"/>
              </a:buClr>
              <a:buFont typeface="Symbol"/>
              <a:buChar char="-"/>
              <a:defRPr sz="1800" b="0"/>
            </a:lvl5pPr>
          </a:lstStyle>
          <a:p>
            <a:r>
              <a:rPr lang="en-US" dirty="0"/>
              <a:t>A </a:t>
            </a:r>
            <a:r>
              <a:rPr lang="en-US" b="1" u="sng" dirty="0"/>
              <a:t>time</a:t>
            </a:r>
            <a:r>
              <a:rPr lang="en-US" b="1" dirty="0"/>
              <a:t> is:</a:t>
            </a:r>
            <a:endParaRPr lang="en-US" dirty="0"/>
          </a:p>
          <a:p>
            <a:pPr lvl="1"/>
            <a:r>
              <a:rPr lang="en-US" dirty="0"/>
              <a:t>A specific hour/minute/second/millisecond within a day</a:t>
            </a:r>
          </a:p>
          <a:p>
            <a:pPr lvl="1"/>
            <a:r>
              <a:rPr lang="en-US" b="1" dirty="0"/>
              <a:t>Independent of any time zone</a:t>
            </a:r>
            <a:endParaRPr lang="en-US" dirty="0"/>
          </a:p>
          <a:p>
            <a:pPr marL="179388" lvl="2" indent="0">
              <a:buNone/>
            </a:pPr>
            <a:endParaRPr lang="en-US" dirty="0"/>
          </a:p>
          <a:p>
            <a:pPr marL="0" lvl="1" indent="0">
              <a:spcBef>
                <a:spcPts val="1800"/>
              </a:spcBef>
              <a:buClrTx/>
              <a:buSzTx/>
              <a:buNone/>
            </a:pPr>
            <a:r>
              <a:rPr lang="en-US" sz="2800" b="1" dirty="0"/>
              <a:t>Examples</a:t>
            </a:r>
          </a:p>
          <a:p>
            <a:pPr lvl="1"/>
            <a:r>
              <a:rPr lang="en-US" dirty="0"/>
              <a:t>All shops of a brand open each day at 9:00 AM </a:t>
            </a:r>
          </a:p>
          <a:p>
            <a:pPr lvl="1"/>
            <a:r>
              <a:rPr lang="en-US" dirty="0"/>
              <a:t>I wake up every morning at 6:00 AM </a:t>
            </a:r>
          </a:p>
        </p:txBody>
      </p:sp>
      <p:sp>
        <p:nvSpPr>
          <p:cNvPr id="363" name="Title 2"/>
          <p:cNvSpPr txBox="1">
            <a:spLocks noGrp="1"/>
          </p:cNvSpPr>
          <p:nvPr>
            <p:ph type="title"/>
          </p:nvPr>
        </p:nvSpPr>
        <p:spPr>
          <a:xfrm>
            <a:off x="504000" y="504000"/>
            <a:ext cx="11186478" cy="676801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Dates, </a:t>
            </a:r>
            <a:r>
              <a:rPr lang="en-US" u="sng" dirty="0"/>
              <a:t>times</a:t>
            </a:r>
            <a:r>
              <a:rPr lang="en-US" dirty="0"/>
              <a:t> and timestamps</a:t>
            </a:r>
            <a:endParaRPr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CC267BA-53A1-7622-EBCD-E8F93D869D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0990" y="1576594"/>
            <a:ext cx="3057952" cy="4467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396408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563477" y="6536750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6</a:t>
            </a:fld>
            <a:endParaRPr dirty="0"/>
          </a:p>
        </p:txBody>
      </p:sp>
      <p:sp>
        <p:nvSpPr>
          <p:cNvPr id="362" name="Text Placeholder 3"/>
          <p:cNvSpPr txBox="1">
            <a:spLocks noGrp="1"/>
          </p:cNvSpPr>
          <p:nvPr>
            <p:ph type="body" idx="1"/>
          </p:nvPr>
        </p:nvSpPr>
        <p:spPr>
          <a:xfrm>
            <a:off x="503999" y="1619999"/>
            <a:ext cx="11325328" cy="4716001"/>
          </a:xfrm>
          <a:prstGeom prst="rect">
            <a:avLst/>
          </a:prstGeom>
        </p:spPr>
        <p:txBody>
          <a:bodyPr>
            <a:normAutofit/>
          </a:bodyPr>
          <a:lstStyle>
            <a:lvl2pPr marL="179963" indent="-179963">
              <a:spcBef>
                <a:spcPts val="600"/>
              </a:spcBef>
              <a:buClr>
                <a:schemeClr val="accent1"/>
              </a:buClr>
              <a:defRPr sz="2400" b="0"/>
            </a:lvl2pPr>
            <a:lvl3pPr marL="358775" indent="-179387">
              <a:spcBef>
                <a:spcPts val="300"/>
              </a:spcBef>
              <a:buClr>
                <a:srgbClr val="F6F9F9"/>
              </a:buClr>
              <a:buFont typeface="Arial"/>
              <a:defRPr sz="2000" b="0"/>
            </a:lvl3pPr>
            <a:lvl4pPr marL="539891" indent="-179964">
              <a:spcBef>
                <a:spcPts val="300"/>
              </a:spcBef>
              <a:buClr>
                <a:srgbClr val="F6F9F9"/>
              </a:buClr>
              <a:buFont typeface="Arial"/>
              <a:defRPr sz="1800" b="0"/>
            </a:lvl4pPr>
            <a:lvl5pPr marL="719856" indent="-179964">
              <a:spcBef>
                <a:spcPts val="100"/>
              </a:spcBef>
              <a:buClr>
                <a:srgbClr val="F6F9F9"/>
              </a:buClr>
              <a:buFont typeface="Symbol"/>
              <a:buChar char="-"/>
              <a:defRPr sz="1800" b="0"/>
            </a:lvl5pPr>
          </a:lstStyle>
          <a:p>
            <a:r>
              <a:rPr lang="en-US" dirty="0"/>
              <a:t>A </a:t>
            </a:r>
            <a:r>
              <a:rPr lang="en-US" b="1" u="sng" dirty="0"/>
              <a:t>timestamp</a:t>
            </a:r>
            <a:r>
              <a:rPr lang="en-US" b="1" dirty="0"/>
              <a:t> is:</a:t>
            </a:r>
            <a:endParaRPr lang="en-US" dirty="0"/>
          </a:p>
          <a:p>
            <a:pPr lvl="1"/>
            <a:r>
              <a:rPr lang="en-US" dirty="0"/>
              <a:t>A point in time</a:t>
            </a:r>
          </a:p>
          <a:p>
            <a:pPr lvl="1"/>
            <a:r>
              <a:rPr lang="en-US" dirty="0"/>
              <a:t>Can be displayed or edited </a:t>
            </a:r>
            <a:br>
              <a:rPr lang="en-US" dirty="0"/>
            </a:br>
            <a:r>
              <a:rPr lang="en-US" b="1" dirty="0"/>
              <a:t>in specific time zones</a:t>
            </a:r>
            <a:endParaRPr lang="en-US" dirty="0"/>
          </a:p>
          <a:p>
            <a:pPr marL="0" lvl="1" indent="0">
              <a:spcBef>
                <a:spcPts val="1800"/>
              </a:spcBef>
              <a:buClrTx/>
              <a:buSzTx/>
              <a:buNone/>
            </a:pPr>
            <a:r>
              <a:rPr lang="en-US" sz="2800" b="1" dirty="0"/>
              <a:t>Examples</a:t>
            </a:r>
          </a:p>
          <a:p>
            <a:pPr lvl="1"/>
            <a:r>
              <a:rPr lang="en-US" dirty="0"/>
              <a:t>Schedule a meeting:</a:t>
            </a:r>
            <a:br>
              <a:rPr lang="en-US" dirty="0"/>
            </a:br>
            <a:r>
              <a:rPr lang="en-US" sz="2400" b="1" dirty="0"/>
              <a:t>Nov 28, 2022, 2:00:00 PM Honolulu</a:t>
            </a:r>
            <a:br>
              <a:rPr lang="en-US" dirty="0"/>
            </a:br>
            <a:r>
              <a:rPr lang="en-US" b="1" dirty="0"/>
              <a:t>Nov </a:t>
            </a:r>
            <a:r>
              <a:rPr lang="en-US" sz="2400" b="1" dirty="0"/>
              <a:t>29, 2022, 11:00:00 AM Australia/Canberra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</p:txBody>
      </p:sp>
      <p:sp>
        <p:nvSpPr>
          <p:cNvPr id="363" name="Title 2"/>
          <p:cNvSpPr txBox="1">
            <a:spLocks noGrp="1"/>
          </p:cNvSpPr>
          <p:nvPr>
            <p:ph type="title"/>
          </p:nvPr>
        </p:nvSpPr>
        <p:spPr>
          <a:xfrm>
            <a:off x="504000" y="504000"/>
            <a:ext cx="11186478" cy="676801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Dates, times and </a:t>
            </a:r>
            <a:r>
              <a:rPr lang="en-US" u="sng" dirty="0"/>
              <a:t>timestamps</a:t>
            </a:r>
            <a:endParaRPr u="sng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F5D5284-14AE-7FB4-4BAB-AF4DEA6142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6410" y="1419248"/>
            <a:ext cx="4008330" cy="32476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16FE578-EE76-4C15-963C-7570F00E96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726"/>
          <a:stretch/>
        </p:blipFill>
        <p:spPr>
          <a:xfrm>
            <a:off x="8323545" y="3600762"/>
            <a:ext cx="3364456" cy="2753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321786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7</a:t>
            </a:fld>
            <a:endParaRPr dirty="0"/>
          </a:p>
        </p:txBody>
      </p:sp>
      <p:sp>
        <p:nvSpPr>
          <p:cNvPr id="362" name="Text Placeholder 3"/>
          <p:cNvSpPr txBox="1">
            <a:spLocks noGrp="1"/>
          </p:cNvSpPr>
          <p:nvPr>
            <p:ph type="body" sz="half" idx="1"/>
          </p:nvPr>
        </p:nvSpPr>
        <p:spPr>
          <a:xfrm>
            <a:off x="5000595" y="1619999"/>
            <a:ext cx="6853948" cy="4716002"/>
          </a:xfrm>
          <a:prstGeom prst="rect">
            <a:avLst/>
          </a:prstGeom>
        </p:spPr>
        <p:txBody>
          <a:bodyPr>
            <a:normAutofit/>
          </a:bodyPr>
          <a:lstStyle>
            <a:lvl2pPr marL="179963" indent="-179963">
              <a:spcBef>
                <a:spcPts val="600"/>
              </a:spcBef>
              <a:buClr>
                <a:schemeClr val="accent1"/>
              </a:buClr>
              <a:defRPr sz="2400" b="0"/>
            </a:lvl2pPr>
            <a:lvl3pPr marL="358775" indent="-179387">
              <a:spcBef>
                <a:spcPts val="300"/>
              </a:spcBef>
              <a:buClr>
                <a:srgbClr val="F6F9F9"/>
              </a:buClr>
              <a:buFont typeface="Arial"/>
              <a:defRPr sz="2000" b="0"/>
            </a:lvl3pPr>
            <a:lvl4pPr marL="539891" indent="-179964">
              <a:spcBef>
                <a:spcPts val="300"/>
              </a:spcBef>
              <a:buClr>
                <a:srgbClr val="F6F9F9"/>
              </a:buClr>
              <a:buFont typeface="Arial"/>
              <a:defRPr sz="1800" b="0"/>
            </a:lvl4pPr>
            <a:lvl5pPr marL="719856" indent="-179964">
              <a:spcBef>
                <a:spcPts val="100"/>
              </a:spcBef>
              <a:buClr>
                <a:srgbClr val="F6F9F9"/>
              </a:buClr>
              <a:buFont typeface="Symbol"/>
              <a:buChar char="-"/>
              <a:defRPr sz="1800" b="0"/>
            </a:lvl5pPr>
          </a:lstStyle>
          <a:p>
            <a:r>
              <a:rPr lang="en-US" dirty="0"/>
              <a:t>OData V2</a:t>
            </a:r>
            <a:endParaRPr dirty="0"/>
          </a:p>
          <a:p>
            <a:pPr lvl="1"/>
            <a:r>
              <a:rPr lang="en-US" dirty="0"/>
              <a:t>Values are transported as strings and stored in the model as objects:</a:t>
            </a:r>
            <a:br>
              <a:rPr lang="en-US" dirty="0"/>
            </a:br>
            <a:endParaRPr lang="en-US" dirty="0"/>
          </a:p>
          <a:p>
            <a:pPr lvl="2"/>
            <a:r>
              <a:rPr lang="en-US" b="1" dirty="0"/>
              <a:t> Edm.DateTime</a:t>
            </a:r>
            <a:r>
              <a:rPr lang="en-US" dirty="0"/>
              <a:t> with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sap:display-format="Date"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/>
              <a:t>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"\/Date(1395752399000)\/"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JavaScript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Date</a:t>
            </a:r>
            <a:r>
              <a:rPr lang="en-US" dirty="0"/>
              <a:t>;</a:t>
            </a:r>
            <a:br>
              <a:rPr lang="en-US" dirty="0"/>
            </a:br>
            <a:r>
              <a:rPr lang="en-US" dirty="0"/>
              <a:t> use UTC getters to get day, month and year</a:t>
            </a:r>
          </a:p>
          <a:p>
            <a:pPr lvl="2"/>
            <a:r>
              <a:rPr lang="en-US" b="1" dirty="0"/>
              <a:t> Edm.Time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/>
              <a:t>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"PT11H33M55S"</a:t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{ ms : 41635000, __edmType : 'Edm.Time’ }</a:t>
            </a:r>
          </a:p>
          <a:p>
            <a:pPr lvl="2"/>
            <a:r>
              <a:rPr lang="en-US" b="1" dirty="0"/>
              <a:t> Edm.DateTimeOffset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/>
              <a:t>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"\/Date(1420529121547+0000)\/"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JavaScript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Date</a:t>
            </a:r>
          </a:p>
        </p:txBody>
      </p:sp>
      <p:sp>
        <p:nvSpPr>
          <p:cNvPr id="363" name="Title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Dates, times and timestamps in OData</a:t>
            </a:r>
            <a:endParaRPr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9A180866-565D-FC4C-35AA-C8DC740E35FC}"/>
              </a:ext>
            </a:extLst>
          </p:cNvPr>
          <p:cNvSpPr txBox="1">
            <a:spLocks/>
          </p:cNvSpPr>
          <p:nvPr/>
        </p:nvSpPr>
        <p:spPr>
          <a:xfrm>
            <a:off x="501523" y="1619999"/>
            <a:ext cx="4700397" cy="47160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 marL="0" marR="0" indent="0" algn="l" defTabSz="1088557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solidFill>
                  <a:srgbClr val="F6F9F9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1pPr>
            <a:lvl2pPr marL="179963" marR="0" indent="-179963" algn="l" defTabSz="1088557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Tx/>
              <a:buChar char="▪"/>
              <a:tabLst/>
              <a:defRPr sz="2400" b="0" i="0" u="none" strike="noStrike" cap="none" spc="0" baseline="0">
                <a:solidFill>
                  <a:srgbClr val="F6F9F9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2pPr>
            <a:lvl3pPr marL="358775" marR="0" indent="-179387" algn="l" defTabSz="1088557" rtl="0" latin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F6F9F9"/>
              </a:buClr>
              <a:buSzPct val="100000"/>
              <a:buFont typeface="Arial"/>
              <a:buChar char="–"/>
              <a:tabLst/>
              <a:defRPr sz="2000" b="0" i="0" u="none" strike="noStrike" cap="none" spc="0" baseline="0">
                <a:solidFill>
                  <a:srgbClr val="F6F9F9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3pPr>
            <a:lvl4pPr marL="539891" marR="0" indent="-179964" algn="l" defTabSz="1088557" rtl="0" latin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F6F9F9"/>
              </a:buClr>
              <a:buSzPct val="120000"/>
              <a:buFont typeface="Arial"/>
              <a:buChar char="▫"/>
              <a:tabLst/>
              <a:defRPr sz="1800" b="0" i="0" u="none" strike="noStrike" cap="none" spc="0" baseline="0">
                <a:solidFill>
                  <a:srgbClr val="F6F9F9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4pPr>
            <a:lvl5pPr marL="719856" marR="0" indent="-179964" algn="l" defTabSz="1088557" rtl="0" latinLnBrk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F6F9F9"/>
              </a:buClr>
              <a:buSzPct val="100000"/>
              <a:buFont typeface="Symbol"/>
              <a:buChar char="-"/>
              <a:tabLst/>
              <a:defRPr sz="1800" b="0" i="0" u="none" strike="noStrike" cap="none" spc="0" baseline="0">
                <a:solidFill>
                  <a:srgbClr val="F6F9F9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5pPr>
            <a:lvl6pPr marL="3038891" marR="0" indent="-317496" algn="l" defTabSz="1088557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800" b="1" i="0" u="none" strike="noStrike" cap="none" spc="0" baseline="0">
                <a:solidFill>
                  <a:srgbClr val="F6F9F9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6pPr>
            <a:lvl7pPr marL="3583170" marR="0" indent="-317496" algn="l" defTabSz="1088557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800" b="1" i="0" u="none" strike="noStrike" cap="none" spc="0" baseline="0">
                <a:solidFill>
                  <a:srgbClr val="F6F9F9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7pPr>
            <a:lvl8pPr marL="4127449" marR="0" indent="-317496" algn="l" defTabSz="1088557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800" b="1" i="0" u="none" strike="noStrike" cap="none" spc="0" baseline="0">
                <a:solidFill>
                  <a:srgbClr val="F6F9F9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8pPr>
            <a:lvl9pPr marL="4671729" marR="0" indent="-317496" algn="l" defTabSz="1088557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800" b="1" i="0" u="none" strike="noStrike" cap="none" spc="0" baseline="0">
                <a:solidFill>
                  <a:srgbClr val="F6F9F9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hangingPunct="1"/>
            <a:r>
              <a:rPr lang="en-US" dirty="0"/>
              <a:t>OData V4</a:t>
            </a:r>
          </a:p>
          <a:p>
            <a:pPr lvl="1" hangingPunct="1"/>
            <a:r>
              <a:rPr lang="en-US" dirty="0"/>
              <a:t>Values are transported and stored in the model as ISO strings:</a:t>
            </a:r>
          </a:p>
          <a:p>
            <a:pPr lvl="2" hangingPunct="1"/>
            <a:r>
              <a:rPr lang="en-US" dirty="0"/>
              <a:t> </a:t>
            </a:r>
            <a:r>
              <a:rPr lang="en-US" b="1" dirty="0"/>
              <a:t>Edm.Date</a:t>
            </a:r>
            <a:r>
              <a:rPr lang="en-US" dirty="0"/>
              <a:t>: </a:t>
            </a:r>
            <a:br>
              <a:rPr lang="en-US" dirty="0"/>
            </a:br>
            <a:r>
              <a:rPr lang="en-US" dirty="0"/>
              <a:t>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"2014-03-25"</a:t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 hangingPunct="1"/>
            <a:r>
              <a:rPr lang="en-US" dirty="0"/>
              <a:t> </a:t>
            </a:r>
            <a:r>
              <a:rPr lang="en-US" b="1" dirty="0"/>
              <a:t>Edm.TimeOfDay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/>
              <a:t>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"07:25:21.345"</a:t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 hangingPunct="1"/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/>
              <a:t>Edm.DateTimeOffset</a:t>
            </a:r>
            <a:r>
              <a:rPr lang="en-US" dirty="0"/>
              <a:t>: </a:t>
            </a:r>
            <a:br>
              <a:rPr lang="en-US" dirty="0"/>
            </a:br>
            <a:r>
              <a:rPr lang="en-US" dirty="0"/>
              <a:t>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"2015-01-06T07:25:21Z" </a:t>
            </a:r>
            <a:r>
              <a:rPr lang="en-US" dirty="0"/>
              <a:t>or</a:t>
            </a:r>
            <a:br>
              <a:rPr lang="en-US" dirty="0"/>
            </a:br>
            <a:r>
              <a:rPr lang="en-US" dirty="0"/>
              <a:t>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"2015-01-06T07:25:21+02:00"</a:t>
            </a:r>
          </a:p>
          <a:p>
            <a:pPr marL="179388" lvl="2" indent="0" hangingPunct="1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006396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2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Title 1"/>
          <p:cNvSpPr txBox="1">
            <a:spLocks noGrp="1"/>
          </p:cNvSpPr>
          <p:nvPr>
            <p:ph type="title"/>
          </p:nvPr>
        </p:nvSpPr>
        <p:spPr>
          <a:xfrm>
            <a:off x="895352" y="2969804"/>
            <a:ext cx="5270090" cy="830999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dirty="0">
                <a:latin typeface="Arial" panose="020B0604020202020204" pitchFamily="34" charset="0"/>
              </a:rPr>
              <a:t>Some use cases</a:t>
            </a:r>
            <a:endParaRPr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7730568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563477" y="6536750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9</a:t>
            </a:fld>
            <a:endParaRPr dirty="0"/>
          </a:p>
        </p:txBody>
      </p:sp>
      <p:sp>
        <p:nvSpPr>
          <p:cNvPr id="362" name="Text Placeholder 3"/>
          <p:cNvSpPr txBox="1">
            <a:spLocks noGrp="1"/>
          </p:cNvSpPr>
          <p:nvPr>
            <p:ph type="body" idx="1"/>
          </p:nvPr>
        </p:nvSpPr>
        <p:spPr>
          <a:xfrm>
            <a:off x="503999" y="1747777"/>
            <a:ext cx="11186477" cy="4588223"/>
          </a:xfrm>
          <a:prstGeom prst="rect">
            <a:avLst/>
          </a:prstGeom>
        </p:spPr>
        <p:txBody>
          <a:bodyPr>
            <a:normAutofit fontScale="92500"/>
          </a:bodyPr>
          <a:lstStyle>
            <a:lvl2pPr marL="179963" indent="-179963">
              <a:spcBef>
                <a:spcPts val="600"/>
              </a:spcBef>
              <a:buClr>
                <a:schemeClr val="accent1"/>
              </a:buClr>
              <a:defRPr sz="2400" b="0"/>
            </a:lvl2pPr>
            <a:lvl3pPr marL="358775" indent="-179387">
              <a:spcBef>
                <a:spcPts val="300"/>
              </a:spcBef>
              <a:buClr>
                <a:srgbClr val="F6F9F9"/>
              </a:buClr>
              <a:buFont typeface="Arial"/>
              <a:defRPr sz="2000" b="0"/>
            </a:lvl3pPr>
            <a:lvl4pPr marL="539891" indent="-179964">
              <a:spcBef>
                <a:spcPts val="300"/>
              </a:spcBef>
              <a:buClr>
                <a:srgbClr val="F6F9F9"/>
              </a:buClr>
              <a:buFont typeface="Arial"/>
              <a:defRPr sz="1800" b="0"/>
            </a:lvl4pPr>
            <a:lvl5pPr marL="719856" indent="-179964">
              <a:spcBef>
                <a:spcPts val="100"/>
              </a:spcBef>
              <a:buClr>
                <a:srgbClr val="F6F9F9"/>
              </a:buClr>
              <a:buFont typeface="Symbol"/>
              <a:buChar char="-"/>
              <a:defRPr sz="1800" b="0"/>
            </a:lvl5pPr>
          </a:lstStyle>
          <a:p>
            <a:r>
              <a:rPr lang="en-US" sz="2800" dirty="0"/>
              <a:t>(I) As a user I want to see timestamps in any given time zone.</a:t>
            </a:r>
            <a:endParaRPr dirty="0"/>
          </a:p>
          <a:p>
            <a:pPr lvl="1"/>
            <a:r>
              <a:rPr lang="en-US" dirty="0"/>
              <a:t>Schedule a meeting with people in different locations</a:t>
            </a:r>
          </a:p>
          <a:p>
            <a:pPr lvl="1"/>
            <a:r>
              <a:rPr lang="en-US" dirty="0"/>
              <a:t>Flights’ starting and landing timestamps in the local time zone of each airport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0" lvl="1" indent="0">
              <a:spcBef>
                <a:spcPts val="1800"/>
              </a:spcBef>
              <a:buClrTx/>
              <a:buSzTx/>
              <a:buNone/>
            </a:pPr>
            <a:r>
              <a:rPr lang="en-US" sz="2800" b="1" dirty="0"/>
              <a:t>(II) As a user I want to see all timestamps in my configured time zone.</a:t>
            </a:r>
          </a:p>
          <a:p>
            <a:pPr lvl="1"/>
            <a:r>
              <a:rPr lang="en-US" dirty="0"/>
              <a:t>Monitor or plan a production chain</a:t>
            </a:r>
          </a:p>
          <a:p>
            <a:pPr lvl="1"/>
            <a:r>
              <a:rPr lang="en-US" dirty="0"/>
              <a:t>On a business trip I still want to see timestamps in my home location’s time zone</a:t>
            </a:r>
          </a:p>
          <a:p>
            <a:pPr marL="0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pPr marL="0" lvl="1" indent="0">
              <a:buNone/>
            </a:pPr>
            <a:endParaRPr dirty="0"/>
          </a:p>
        </p:txBody>
      </p:sp>
      <p:sp>
        <p:nvSpPr>
          <p:cNvPr id="363" name="Title 2"/>
          <p:cNvSpPr txBox="1">
            <a:spLocks noGrp="1"/>
          </p:cNvSpPr>
          <p:nvPr>
            <p:ph type="title"/>
          </p:nvPr>
        </p:nvSpPr>
        <p:spPr>
          <a:xfrm>
            <a:off x="504000" y="504000"/>
            <a:ext cx="11186478" cy="6768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Some use cases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5E1FA1-F26F-B15A-E2DA-954EC485971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244" b="16877"/>
          <a:stretch/>
        </p:blipFill>
        <p:spPr>
          <a:xfrm>
            <a:off x="2304521" y="2994807"/>
            <a:ext cx="7582958" cy="1412083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NTAINEDIMAGEPATH" val="C:\Users\D029019\AppData\Local\Templafy\AddIns\PowerPointVsto\download.png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NTAINEDIMAGEPATH" val="C:\Users\D029019\AppData\Local\Templafy\AddIns\PowerPointVsto\download.png"/>
</p:tagLst>
</file>

<file path=ppt/theme/theme1.xml><?xml version="1.0" encoding="utf-8"?>
<a:theme xmlns:a="http://schemas.openxmlformats.org/drawingml/2006/main" name="1_UI5con 2023 16x9 dark">
  <a:themeElements>
    <a:clrScheme name="1_UI5con 2023 16x9 dark">
      <a:dk1>
        <a:srgbClr val="1F1512"/>
      </a:dk1>
      <a:lt1>
        <a:srgbClr val="0D1B1F"/>
      </a:lt1>
      <a:dk2>
        <a:srgbClr val="A7A7A7"/>
      </a:dk2>
      <a:lt2>
        <a:srgbClr val="535353"/>
      </a:lt2>
      <a:accent1>
        <a:srgbClr val="FF4D00"/>
      </a:accent1>
      <a:accent2>
        <a:srgbClr val="FF9000"/>
      </a:accent2>
      <a:accent3>
        <a:srgbClr val="FFB46B"/>
      </a:accent3>
      <a:accent4>
        <a:srgbClr val="F9DDD6"/>
      </a:accent4>
      <a:accent5>
        <a:srgbClr val="FFDABD"/>
      </a:accent5>
      <a:accent6>
        <a:srgbClr val="FFECE7"/>
      </a:accent6>
      <a:hlink>
        <a:srgbClr val="0000FF"/>
      </a:hlink>
      <a:folHlink>
        <a:srgbClr val="FF00FF"/>
      </a:folHlink>
    </a:clrScheme>
    <a:fontScheme name="1_UI5con 2023 16x9 dark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1_UI5con 2023 16x9 dar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6F9F9"/>
        </a:solidFill>
        <a:ln w="1905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72000" tIns="72000" rIns="72000" bIns="72000" numCol="1" spcCol="38100" rtlCol="0" anchor="ctr">
        <a:spAutoFit/>
      </a:bodyPr>
      <a:lstStyle>
        <a:defPPr marL="0" marR="0" indent="0" algn="l" defTabSz="1088775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100" b="0" i="0" u="none" strike="noStrike" cap="none" spc="0" normalizeH="0" baseline="0">
            <a:ln>
              <a:noFill/>
            </a:ln>
            <a:solidFill>
              <a:srgbClr val="1F1512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9050" cap="flat">
          <a:solidFill>
            <a:schemeClr val="accent1"/>
          </a:solidFill>
          <a:prstDash val="solid"/>
          <a:round/>
        </a:ln>
        <a:effectLst>
          <a:outerShdw blurRad="38100" dist="30000" dir="5400000" rotWithShape="0">
            <a:srgbClr val="000000">
              <a:alpha val="4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1088775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100" b="0" i="0" u="none" strike="noStrike" cap="none" spc="0" normalizeH="0" baseline="0">
            <a:ln>
              <a:noFill/>
            </a:ln>
            <a:solidFill>
              <a:srgbClr val="1F1512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1_UI5con 2023 16x9 dark">
  <a:themeElements>
    <a:clrScheme name="1_UI5con 2023 16x9 dark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F4D00"/>
      </a:accent1>
      <a:accent2>
        <a:srgbClr val="FF9000"/>
      </a:accent2>
      <a:accent3>
        <a:srgbClr val="FFB46B"/>
      </a:accent3>
      <a:accent4>
        <a:srgbClr val="F9DDD6"/>
      </a:accent4>
      <a:accent5>
        <a:srgbClr val="FFDABD"/>
      </a:accent5>
      <a:accent6>
        <a:srgbClr val="FFECE7"/>
      </a:accent6>
      <a:hlink>
        <a:srgbClr val="0000FF"/>
      </a:hlink>
      <a:folHlink>
        <a:srgbClr val="FF00FF"/>
      </a:folHlink>
    </a:clrScheme>
    <a:fontScheme name="1_UI5con 2023 16x9 dark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1_UI5con 2023 16x9 dar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6F9F9"/>
        </a:solidFill>
        <a:ln w="1905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72000" tIns="72000" rIns="72000" bIns="72000" numCol="1" spcCol="38100" rtlCol="0" anchor="ctr">
        <a:spAutoFit/>
      </a:bodyPr>
      <a:lstStyle>
        <a:defPPr marL="0" marR="0" indent="0" algn="l" defTabSz="1088775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100" b="0" i="0" u="none" strike="noStrike" cap="none" spc="0" normalizeH="0" baseline="0">
            <a:ln>
              <a:noFill/>
            </a:ln>
            <a:solidFill>
              <a:srgbClr val="1F1512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9050" cap="flat">
          <a:solidFill>
            <a:schemeClr val="accent1"/>
          </a:solidFill>
          <a:prstDash val="solid"/>
          <a:round/>
        </a:ln>
        <a:effectLst>
          <a:outerShdw blurRad="38100" dist="30000" dir="5400000" rotWithShape="0">
            <a:srgbClr val="000000">
              <a:alpha val="4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1088775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100" b="0" i="0" u="none" strike="noStrike" cap="none" spc="0" normalizeH="0" baseline="0">
            <a:ln>
              <a:noFill/>
            </a:ln>
            <a:solidFill>
              <a:srgbClr val="1F1512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1777</Words>
  <Application>Microsoft Office PowerPoint</Application>
  <PresentationFormat>Widescreen</PresentationFormat>
  <Paragraphs>189</Paragraphs>
  <Slides>25</Slides>
  <Notes>13</Notes>
  <HiddenSlides>3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8" baseType="lpstr">
      <vt:lpstr>Arial</vt:lpstr>
      <vt:lpstr>Courier New</vt:lpstr>
      <vt:lpstr>1_UI5con 2023 16x9 dark</vt:lpstr>
      <vt:lpstr>Time Zone Support in OpenUI5</vt:lpstr>
      <vt:lpstr>Agenda</vt:lpstr>
      <vt:lpstr>Dates, times and timestamps</vt:lpstr>
      <vt:lpstr>Dates, times and timestamps</vt:lpstr>
      <vt:lpstr>Dates, times and timestamps</vt:lpstr>
      <vt:lpstr>Dates, times and timestamps</vt:lpstr>
      <vt:lpstr>Dates, times and timestamps in OData</vt:lpstr>
      <vt:lpstr>Some use cases</vt:lpstr>
      <vt:lpstr>Some use cases</vt:lpstr>
      <vt:lpstr>Implementation</vt:lpstr>
      <vt:lpstr>Use case (I): Timestamps in any given time zone</vt:lpstr>
      <vt:lpstr>Use case (II): All timestamps in user’s time zone Step 1: The configuration</vt:lpstr>
      <vt:lpstr>Use case (II): All timestamps in user’s time zone Step 2: Use a configured user time zone</vt:lpstr>
      <vt:lpstr>Use case (II): All timestamps in user’s time zone Step 3: Analysis and typical issues</vt:lpstr>
      <vt:lpstr>Use case (II): All timestamps in user’s time zone Step 4: JavaScript Date</vt:lpstr>
      <vt:lpstr>Use case (II): All timestamps in user’s time zone Step 5: Introduce sap.ui.core.date.UI5Date</vt:lpstr>
      <vt:lpstr>Use case (II): All timestamps in user’s time zone Step 6: Best practices</vt:lpstr>
      <vt:lpstr>Use case (II): All timestamps in user’s time zone Step 7: Consume best practices and re-activation</vt:lpstr>
      <vt:lpstr>Use case (II): All timestamps in user’s time zone Step 8: Lessons learned</vt:lpstr>
      <vt:lpstr>Demos</vt:lpstr>
      <vt:lpstr>Demo 1: Metadata driven</vt:lpstr>
      <vt:lpstr>Demo 2: Freestyle application with code samples</vt:lpstr>
      <vt:lpstr>Some links</vt:lpstr>
      <vt:lpstr>Q&amp;A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Time Zone Support in OpenUI5</dc:title>
  <cp:lastModifiedBy>Bernhard, Sven</cp:lastModifiedBy>
  <cp:revision>33</cp:revision>
  <dcterms:modified xsi:type="dcterms:W3CDTF">2023-07-10T13:26:09Z</dcterms:modified>
</cp:coreProperties>
</file>